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906000" cy="6858000" type="A4"/>
  <p:notesSz cx="9906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4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12" Type="http://schemas.openxmlformats.org/officeDocument/2006/relationships/image" Target="../media/image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95.png"/><Relationship Id="rId5" Type="http://schemas.openxmlformats.org/officeDocument/2006/relationships/image" Target="../media/image2.jpg"/><Relationship Id="rId10" Type="http://schemas.openxmlformats.org/officeDocument/2006/relationships/image" Target="../media/image94.png"/><Relationship Id="rId4" Type="http://schemas.openxmlformats.org/officeDocument/2006/relationships/image" Target="../media/image91.png"/><Relationship Id="rId9" Type="http://schemas.openxmlformats.org/officeDocument/2006/relationships/image" Target="../media/image9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73.png"/><Relationship Id="rId7" Type="http://schemas.openxmlformats.org/officeDocument/2006/relationships/image" Target="../media/image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image" Target="../media/image6.png"/><Relationship Id="rId4" Type="http://schemas.openxmlformats.org/officeDocument/2006/relationships/image" Target="../media/image97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0.png"/><Relationship Id="rId7" Type="http://schemas.openxmlformats.org/officeDocument/2006/relationships/image" Target="../media/image101.png"/><Relationship Id="rId12" Type="http://schemas.openxmlformats.org/officeDocument/2006/relationships/image" Target="../media/image10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11" Type="http://schemas.openxmlformats.org/officeDocument/2006/relationships/image" Target="../media/image103.png"/><Relationship Id="rId5" Type="http://schemas.openxmlformats.org/officeDocument/2006/relationships/image" Target="../media/image99.png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3.png"/><Relationship Id="rId18" Type="http://schemas.openxmlformats.org/officeDocument/2006/relationships/image" Target="../media/image117.png"/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12" Type="http://schemas.openxmlformats.org/officeDocument/2006/relationships/image" Target="../media/image112.png"/><Relationship Id="rId17" Type="http://schemas.openxmlformats.org/officeDocument/2006/relationships/image" Target="../media/image116.png"/><Relationship Id="rId2" Type="http://schemas.openxmlformats.org/officeDocument/2006/relationships/image" Target="../media/image105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8.png"/><Relationship Id="rId11" Type="http://schemas.openxmlformats.org/officeDocument/2006/relationships/image" Target="../media/image1.png"/><Relationship Id="rId5" Type="http://schemas.openxmlformats.org/officeDocument/2006/relationships/image" Target="../media/image107.png"/><Relationship Id="rId1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2.jpg"/><Relationship Id="rId9" Type="http://schemas.openxmlformats.org/officeDocument/2006/relationships/image" Target="../media/image111.png"/><Relationship Id="rId14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5.png"/><Relationship Id="rId3" Type="http://schemas.openxmlformats.org/officeDocument/2006/relationships/image" Target="../media/image119.png"/><Relationship Id="rId7" Type="http://schemas.openxmlformats.org/officeDocument/2006/relationships/image" Target="../media/image122.png"/><Relationship Id="rId12" Type="http://schemas.openxmlformats.org/officeDocument/2006/relationships/image" Target="../media/image6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1.png"/><Relationship Id="rId11" Type="http://schemas.openxmlformats.org/officeDocument/2006/relationships/image" Target="../media/image124.png"/><Relationship Id="rId5" Type="http://schemas.openxmlformats.org/officeDocument/2006/relationships/image" Target="../media/image120.png"/><Relationship Id="rId10" Type="http://schemas.openxmlformats.org/officeDocument/2006/relationships/image" Target="../media/image1.png"/><Relationship Id="rId4" Type="http://schemas.openxmlformats.org/officeDocument/2006/relationships/image" Target="../media/image2.jp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3.png"/><Relationship Id="rId3" Type="http://schemas.openxmlformats.org/officeDocument/2006/relationships/image" Target="../media/image127.png"/><Relationship Id="rId7" Type="http://schemas.openxmlformats.org/officeDocument/2006/relationships/image" Target="../media/image130.png"/><Relationship Id="rId12" Type="http://schemas.openxmlformats.org/officeDocument/2006/relationships/image" Target="../media/image24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9.png"/><Relationship Id="rId11" Type="http://schemas.openxmlformats.org/officeDocument/2006/relationships/image" Target="../media/image1.png"/><Relationship Id="rId5" Type="http://schemas.openxmlformats.org/officeDocument/2006/relationships/image" Target="../media/image128.png"/><Relationship Id="rId10" Type="http://schemas.openxmlformats.org/officeDocument/2006/relationships/image" Target="../media/image10.png"/><Relationship Id="rId4" Type="http://schemas.openxmlformats.org/officeDocument/2006/relationships/image" Target="../media/image2.jpg"/><Relationship Id="rId9" Type="http://schemas.openxmlformats.org/officeDocument/2006/relationships/image" Target="../media/image1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5.png"/><Relationship Id="rId7" Type="http://schemas.openxmlformats.org/officeDocument/2006/relationships/image" Target="../media/image1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.jpg"/><Relationship Id="rId10" Type="http://schemas.openxmlformats.org/officeDocument/2006/relationships/image" Target="../media/image24.png"/><Relationship Id="rId4" Type="http://schemas.openxmlformats.org/officeDocument/2006/relationships/image" Target="../media/image136.png"/><Relationship Id="rId9" Type="http://schemas.openxmlformats.org/officeDocument/2006/relationships/image" Target="../media/image1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7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12" Type="http://schemas.openxmlformats.org/officeDocument/2006/relationships/image" Target="../media/image146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2.png"/><Relationship Id="rId11" Type="http://schemas.openxmlformats.org/officeDocument/2006/relationships/image" Target="../media/image145.png"/><Relationship Id="rId5" Type="http://schemas.openxmlformats.org/officeDocument/2006/relationships/image" Target="../media/image141.png"/><Relationship Id="rId15" Type="http://schemas.openxmlformats.org/officeDocument/2006/relationships/image" Target="../media/image148.png"/><Relationship Id="rId10" Type="http://schemas.openxmlformats.org/officeDocument/2006/relationships/image" Target="../media/image144.png"/><Relationship Id="rId4" Type="http://schemas.openxmlformats.org/officeDocument/2006/relationships/image" Target="../media/image140.png"/><Relationship Id="rId9" Type="http://schemas.openxmlformats.org/officeDocument/2006/relationships/image" Target="../media/image24.png"/><Relationship Id="rId1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0.png"/><Relationship Id="rId7" Type="http://schemas.openxmlformats.org/officeDocument/2006/relationships/image" Target="../media/image152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4.png"/><Relationship Id="rId5" Type="http://schemas.openxmlformats.org/officeDocument/2006/relationships/image" Target="../media/image151.png"/><Relationship Id="rId10" Type="http://schemas.openxmlformats.org/officeDocument/2006/relationships/image" Target="../media/image24.png"/><Relationship Id="rId4" Type="http://schemas.openxmlformats.org/officeDocument/2006/relationships/image" Target="../media/image2.jpg"/><Relationship Id="rId9" Type="http://schemas.openxmlformats.org/officeDocument/2006/relationships/image" Target="../media/image1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4.png"/><Relationship Id="rId3" Type="http://schemas.openxmlformats.org/officeDocument/2006/relationships/image" Target="../media/image156.png"/><Relationship Id="rId7" Type="http://schemas.openxmlformats.org/officeDocument/2006/relationships/image" Target="../media/image159.png"/><Relationship Id="rId12" Type="http://schemas.openxmlformats.org/officeDocument/2006/relationships/image" Target="../media/image162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8.png"/><Relationship Id="rId11" Type="http://schemas.openxmlformats.org/officeDocument/2006/relationships/image" Target="../media/image1.png"/><Relationship Id="rId5" Type="http://schemas.openxmlformats.org/officeDocument/2006/relationships/image" Target="../media/image157.png"/><Relationship Id="rId10" Type="http://schemas.openxmlformats.org/officeDocument/2006/relationships/image" Target="../media/image10.png"/><Relationship Id="rId4" Type="http://schemas.openxmlformats.org/officeDocument/2006/relationships/image" Target="../media/image2.jpg"/><Relationship Id="rId9" Type="http://schemas.openxmlformats.org/officeDocument/2006/relationships/image" Target="../media/image161.png"/><Relationship Id="rId14" Type="http://schemas.openxmlformats.org/officeDocument/2006/relationships/image" Target="../media/image1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2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11" Type="http://schemas.openxmlformats.org/officeDocument/2006/relationships/image" Target="../media/image18.png"/><Relationship Id="rId5" Type="http://schemas.openxmlformats.org/officeDocument/2006/relationships/image" Target="../media/image2.jp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18" Type="http://schemas.openxmlformats.org/officeDocument/2006/relationships/image" Target="../media/image180.png"/><Relationship Id="rId26" Type="http://schemas.openxmlformats.org/officeDocument/2006/relationships/image" Target="../media/image24.png"/><Relationship Id="rId3" Type="http://schemas.openxmlformats.org/officeDocument/2006/relationships/image" Target="../media/image165.png"/><Relationship Id="rId21" Type="http://schemas.openxmlformats.org/officeDocument/2006/relationships/image" Target="../media/image182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5" Type="http://schemas.openxmlformats.org/officeDocument/2006/relationships/image" Target="../media/image184.png"/><Relationship Id="rId2" Type="http://schemas.openxmlformats.org/officeDocument/2006/relationships/image" Target="../media/image164.png"/><Relationship Id="rId16" Type="http://schemas.openxmlformats.org/officeDocument/2006/relationships/image" Target="../media/image178.png"/><Relationship Id="rId20" Type="http://schemas.openxmlformats.org/officeDocument/2006/relationships/image" Target="../media/image1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24" Type="http://schemas.openxmlformats.org/officeDocument/2006/relationships/image" Target="../media/image1.png"/><Relationship Id="rId5" Type="http://schemas.openxmlformats.org/officeDocument/2006/relationships/image" Target="../media/image167.png"/><Relationship Id="rId15" Type="http://schemas.openxmlformats.org/officeDocument/2006/relationships/image" Target="../media/image177.png"/><Relationship Id="rId23" Type="http://schemas.openxmlformats.org/officeDocument/2006/relationships/image" Target="../media/image10.png"/><Relationship Id="rId10" Type="http://schemas.openxmlformats.org/officeDocument/2006/relationships/image" Target="../media/image172.png"/><Relationship Id="rId19" Type="http://schemas.openxmlformats.org/officeDocument/2006/relationships/image" Target="../media/image2.jpg"/><Relationship Id="rId4" Type="http://schemas.openxmlformats.org/officeDocument/2006/relationships/image" Target="../media/image166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Relationship Id="rId22" Type="http://schemas.openxmlformats.org/officeDocument/2006/relationships/image" Target="../media/image18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.jp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10.png"/><Relationship Id="rId12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6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Relationship Id="rId1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1.png"/><Relationship Id="rId12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openxmlformats.org/officeDocument/2006/relationships/image" Target="../media/image54.png"/><Relationship Id="rId4" Type="http://schemas.openxmlformats.org/officeDocument/2006/relationships/image" Target="../media/image2.jp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0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1.png"/><Relationship Id="rId9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4.png"/><Relationship Id="rId3" Type="http://schemas.openxmlformats.org/officeDocument/2006/relationships/image" Target="../media/image68.png"/><Relationship Id="rId7" Type="http://schemas.openxmlformats.org/officeDocument/2006/relationships/image" Target="../media/image10.png"/><Relationship Id="rId12" Type="http://schemas.openxmlformats.org/officeDocument/2006/relationships/image" Target="../media/image2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0" Type="http://schemas.openxmlformats.org/officeDocument/2006/relationships/image" Target="../media/image72.png"/><Relationship Id="rId4" Type="http://schemas.openxmlformats.org/officeDocument/2006/relationships/image" Target="../media/image2.jpg"/><Relationship Id="rId9" Type="http://schemas.openxmlformats.org/officeDocument/2006/relationships/image" Target="../media/image71.png"/><Relationship Id="rId14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1.pn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10.png"/><Relationship Id="rId2" Type="http://schemas.openxmlformats.org/officeDocument/2006/relationships/image" Target="../media/image76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2.jp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457450" y="0"/>
            <a:ext cx="749871" cy="710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564505" cy="863600"/>
            <a:chOff x="0" y="0"/>
            <a:chExt cx="5564505" cy="8636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5564505" cy="863600"/>
            </a:xfrm>
            <a:custGeom>
              <a:avLst/>
              <a:gdLst/>
              <a:ahLst/>
              <a:cxnLst/>
              <a:rect l="l" t="t" r="r" b="b"/>
              <a:pathLst>
                <a:path w="5564505" h="863600">
                  <a:moveTo>
                    <a:pt x="5564378" y="0"/>
                  </a:moveTo>
                  <a:lnTo>
                    <a:pt x="0" y="0"/>
                  </a:lnTo>
                  <a:lnTo>
                    <a:pt x="0" y="863079"/>
                  </a:lnTo>
                  <a:lnTo>
                    <a:pt x="5380532" y="863079"/>
                  </a:lnTo>
                  <a:lnTo>
                    <a:pt x="5429406" y="856511"/>
                  </a:lnTo>
                  <a:lnTo>
                    <a:pt x="5473323" y="837976"/>
                  </a:lnTo>
                  <a:lnTo>
                    <a:pt x="5510531" y="809226"/>
                  </a:lnTo>
                  <a:lnTo>
                    <a:pt x="5539278" y="772015"/>
                  </a:lnTo>
                  <a:lnTo>
                    <a:pt x="5557810" y="728096"/>
                  </a:lnTo>
                  <a:lnTo>
                    <a:pt x="5564378" y="679221"/>
                  </a:lnTo>
                  <a:lnTo>
                    <a:pt x="556437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27550" y="160947"/>
              <a:ext cx="1088390" cy="549275"/>
            </a:xfrm>
            <a:custGeom>
              <a:avLst/>
              <a:gdLst/>
              <a:ahLst/>
              <a:cxnLst/>
              <a:rect l="l" t="t" r="r" b="b"/>
              <a:pathLst>
                <a:path w="1088389" h="549275">
                  <a:moveTo>
                    <a:pt x="1088351" y="0"/>
                  </a:moveTo>
                  <a:lnTo>
                    <a:pt x="0" y="0"/>
                  </a:lnTo>
                  <a:lnTo>
                    <a:pt x="0" y="549148"/>
                  </a:lnTo>
                  <a:lnTo>
                    <a:pt x="1088351" y="549148"/>
                  </a:lnTo>
                  <a:lnTo>
                    <a:pt x="1088351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27550" y="160947"/>
              <a:ext cx="1088390" cy="549275"/>
            </a:xfrm>
            <a:custGeom>
              <a:avLst/>
              <a:gdLst/>
              <a:ahLst/>
              <a:cxnLst/>
              <a:rect l="l" t="t" r="r" b="b"/>
              <a:pathLst>
                <a:path w="1088389" h="549275">
                  <a:moveTo>
                    <a:pt x="0" y="0"/>
                  </a:moveTo>
                  <a:lnTo>
                    <a:pt x="1088360" y="0"/>
                  </a:lnTo>
                  <a:lnTo>
                    <a:pt x="1088360" y="549148"/>
                  </a:lnTo>
                  <a:lnTo>
                    <a:pt x="0" y="5491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818753" y="250685"/>
            <a:ext cx="777240" cy="777240"/>
            <a:chOff x="8818753" y="250685"/>
            <a:chExt cx="777240" cy="777240"/>
          </a:xfrm>
        </p:grpSpPr>
        <p:sp>
          <p:nvSpPr>
            <p:cNvPr id="9" name="object 9"/>
            <p:cNvSpPr/>
            <p:nvPr/>
          </p:nvSpPr>
          <p:spPr>
            <a:xfrm>
              <a:off x="8847328" y="27926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90">
                  <a:moveTo>
                    <a:pt x="359994" y="0"/>
                  </a:moveTo>
                  <a:lnTo>
                    <a:pt x="311145" y="3286"/>
                  </a:lnTo>
                  <a:lnTo>
                    <a:pt x="264293" y="12859"/>
                  </a:lnTo>
                  <a:lnTo>
                    <a:pt x="219868" y="28290"/>
                  </a:lnTo>
                  <a:lnTo>
                    <a:pt x="178298" y="49149"/>
                  </a:lnTo>
                  <a:lnTo>
                    <a:pt x="140012" y="75009"/>
                  </a:lnTo>
                  <a:lnTo>
                    <a:pt x="105440" y="105440"/>
                  </a:lnTo>
                  <a:lnTo>
                    <a:pt x="75009" y="140012"/>
                  </a:lnTo>
                  <a:lnTo>
                    <a:pt x="49149" y="178298"/>
                  </a:lnTo>
                  <a:lnTo>
                    <a:pt x="28290" y="219868"/>
                  </a:lnTo>
                  <a:lnTo>
                    <a:pt x="12859" y="264293"/>
                  </a:lnTo>
                  <a:lnTo>
                    <a:pt x="3286" y="311145"/>
                  </a:lnTo>
                  <a:lnTo>
                    <a:pt x="0" y="359994"/>
                  </a:lnTo>
                  <a:lnTo>
                    <a:pt x="3286" y="408846"/>
                  </a:lnTo>
                  <a:lnTo>
                    <a:pt x="12859" y="455699"/>
                  </a:lnTo>
                  <a:lnTo>
                    <a:pt x="28290" y="500127"/>
                  </a:lnTo>
                  <a:lnTo>
                    <a:pt x="49149" y="541698"/>
                  </a:lnTo>
                  <a:lnTo>
                    <a:pt x="75009" y="579985"/>
                  </a:lnTo>
                  <a:lnTo>
                    <a:pt x="105440" y="614559"/>
                  </a:lnTo>
                  <a:lnTo>
                    <a:pt x="140012" y="644990"/>
                  </a:lnTo>
                  <a:lnTo>
                    <a:pt x="178298" y="670850"/>
                  </a:lnTo>
                  <a:lnTo>
                    <a:pt x="219868" y="691710"/>
                  </a:lnTo>
                  <a:lnTo>
                    <a:pt x="264293" y="707141"/>
                  </a:lnTo>
                  <a:lnTo>
                    <a:pt x="311145" y="716714"/>
                  </a:lnTo>
                  <a:lnTo>
                    <a:pt x="359994" y="720001"/>
                  </a:lnTo>
                  <a:lnTo>
                    <a:pt x="408843" y="716714"/>
                  </a:lnTo>
                  <a:lnTo>
                    <a:pt x="455695" y="707141"/>
                  </a:lnTo>
                  <a:lnTo>
                    <a:pt x="500121" y="691710"/>
                  </a:lnTo>
                  <a:lnTo>
                    <a:pt x="541693" y="670850"/>
                  </a:lnTo>
                  <a:lnTo>
                    <a:pt x="579980" y="644990"/>
                  </a:lnTo>
                  <a:lnTo>
                    <a:pt x="614554" y="614559"/>
                  </a:lnTo>
                  <a:lnTo>
                    <a:pt x="644986" y="579985"/>
                  </a:lnTo>
                  <a:lnTo>
                    <a:pt x="670847" y="541698"/>
                  </a:lnTo>
                  <a:lnTo>
                    <a:pt x="691708" y="500127"/>
                  </a:lnTo>
                  <a:lnTo>
                    <a:pt x="707140" y="455699"/>
                  </a:lnTo>
                  <a:lnTo>
                    <a:pt x="716714" y="408846"/>
                  </a:lnTo>
                  <a:lnTo>
                    <a:pt x="720001" y="359994"/>
                  </a:lnTo>
                  <a:lnTo>
                    <a:pt x="716714" y="311145"/>
                  </a:lnTo>
                  <a:lnTo>
                    <a:pt x="707140" y="264293"/>
                  </a:lnTo>
                  <a:lnTo>
                    <a:pt x="691708" y="219868"/>
                  </a:lnTo>
                  <a:lnTo>
                    <a:pt x="670847" y="178298"/>
                  </a:lnTo>
                  <a:lnTo>
                    <a:pt x="644986" y="140012"/>
                  </a:lnTo>
                  <a:lnTo>
                    <a:pt x="614554" y="105440"/>
                  </a:lnTo>
                  <a:lnTo>
                    <a:pt x="579980" y="75009"/>
                  </a:lnTo>
                  <a:lnTo>
                    <a:pt x="541693" y="49149"/>
                  </a:lnTo>
                  <a:lnTo>
                    <a:pt x="500121" y="28290"/>
                  </a:lnTo>
                  <a:lnTo>
                    <a:pt x="455695" y="12859"/>
                  </a:lnTo>
                  <a:lnTo>
                    <a:pt x="408843" y="3286"/>
                  </a:lnTo>
                  <a:lnTo>
                    <a:pt x="359994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47328" y="27926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90">
                  <a:moveTo>
                    <a:pt x="0" y="360000"/>
                  </a:moveTo>
                  <a:lnTo>
                    <a:pt x="3286" y="311150"/>
                  </a:lnTo>
                  <a:lnTo>
                    <a:pt x="12859" y="264297"/>
                  </a:lnTo>
                  <a:lnTo>
                    <a:pt x="28290" y="219871"/>
                  </a:lnTo>
                  <a:lnTo>
                    <a:pt x="49150" y="178300"/>
                  </a:lnTo>
                  <a:lnTo>
                    <a:pt x="75010" y="140014"/>
                  </a:lnTo>
                  <a:lnTo>
                    <a:pt x="105441" y="105441"/>
                  </a:lnTo>
                  <a:lnTo>
                    <a:pt x="140014" y="75010"/>
                  </a:lnTo>
                  <a:lnTo>
                    <a:pt x="178300" y="49150"/>
                  </a:lnTo>
                  <a:lnTo>
                    <a:pt x="219871" y="28290"/>
                  </a:lnTo>
                  <a:lnTo>
                    <a:pt x="264297" y="12859"/>
                  </a:lnTo>
                  <a:lnTo>
                    <a:pt x="311150" y="3286"/>
                  </a:lnTo>
                  <a:lnTo>
                    <a:pt x="360000" y="0"/>
                  </a:lnTo>
                  <a:lnTo>
                    <a:pt x="408850" y="3286"/>
                  </a:lnTo>
                  <a:lnTo>
                    <a:pt x="455702" y="12859"/>
                  </a:lnTo>
                  <a:lnTo>
                    <a:pt x="500128" y="28290"/>
                  </a:lnTo>
                  <a:lnTo>
                    <a:pt x="541699" y="49150"/>
                  </a:lnTo>
                  <a:lnTo>
                    <a:pt x="579985" y="75010"/>
                  </a:lnTo>
                  <a:lnTo>
                    <a:pt x="614558" y="105441"/>
                  </a:lnTo>
                  <a:lnTo>
                    <a:pt x="644989" y="140014"/>
                  </a:lnTo>
                  <a:lnTo>
                    <a:pt x="670849" y="178300"/>
                  </a:lnTo>
                  <a:lnTo>
                    <a:pt x="691709" y="219871"/>
                  </a:lnTo>
                  <a:lnTo>
                    <a:pt x="707140" y="264297"/>
                  </a:lnTo>
                  <a:lnTo>
                    <a:pt x="716714" y="311150"/>
                  </a:lnTo>
                  <a:lnTo>
                    <a:pt x="720000" y="360000"/>
                  </a:lnTo>
                  <a:lnTo>
                    <a:pt x="716714" y="408850"/>
                  </a:lnTo>
                  <a:lnTo>
                    <a:pt x="707140" y="455702"/>
                  </a:lnTo>
                  <a:lnTo>
                    <a:pt x="691709" y="500128"/>
                  </a:lnTo>
                  <a:lnTo>
                    <a:pt x="670849" y="541699"/>
                  </a:lnTo>
                  <a:lnTo>
                    <a:pt x="644989" y="579985"/>
                  </a:lnTo>
                  <a:lnTo>
                    <a:pt x="614558" y="614558"/>
                  </a:lnTo>
                  <a:lnTo>
                    <a:pt x="579985" y="644989"/>
                  </a:lnTo>
                  <a:lnTo>
                    <a:pt x="541699" y="670849"/>
                  </a:lnTo>
                  <a:lnTo>
                    <a:pt x="500128" y="691709"/>
                  </a:lnTo>
                  <a:lnTo>
                    <a:pt x="455702" y="707140"/>
                  </a:lnTo>
                  <a:lnTo>
                    <a:pt x="408850" y="716714"/>
                  </a:lnTo>
                  <a:lnTo>
                    <a:pt x="360000" y="720000"/>
                  </a:lnTo>
                  <a:lnTo>
                    <a:pt x="311150" y="716714"/>
                  </a:lnTo>
                  <a:lnTo>
                    <a:pt x="264297" y="707140"/>
                  </a:lnTo>
                  <a:lnTo>
                    <a:pt x="219871" y="691709"/>
                  </a:lnTo>
                  <a:lnTo>
                    <a:pt x="178300" y="670849"/>
                  </a:lnTo>
                  <a:lnTo>
                    <a:pt x="140014" y="644989"/>
                  </a:lnTo>
                  <a:lnTo>
                    <a:pt x="105441" y="614558"/>
                  </a:lnTo>
                  <a:lnTo>
                    <a:pt x="75010" y="579985"/>
                  </a:lnTo>
                  <a:lnTo>
                    <a:pt x="49150" y="541699"/>
                  </a:lnTo>
                  <a:lnTo>
                    <a:pt x="28290" y="500128"/>
                  </a:lnTo>
                  <a:lnTo>
                    <a:pt x="12859" y="455702"/>
                  </a:lnTo>
                  <a:lnTo>
                    <a:pt x="3286" y="408850"/>
                  </a:lnTo>
                  <a:lnTo>
                    <a:pt x="0" y="360000"/>
                  </a:lnTo>
                  <a:close/>
                </a:path>
              </a:pathLst>
            </a:custGeom>
            <a:ln w="57150">
              <a:solidFill>
                <a:srgbClr val="2E75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961166" y="1240523"/>
            <a:ext cx="126364" cy="5040630"/>
          </a:xfrm>
          <a:custGeom>
            <a:avLst/>
            <a:gdLst/>
            <a:ahLst/>
            <a:cxnLst/>
            <a:rect l="l" t="t" r="r" b="b"/>
            <a:pathLst>
              <a:path w="126364" h="5040630">
                <a:moveTo>
                  <a:pt x="78765" y="0"/>
                </a:moveTo>
                <a:lnTo>
                  <a:pt x="47256" y="0"/>
                </a:lnTo>
                <a:lnTo>
                  <a:pt x="28862" y="3713"/>
                </a:lnTo>
                <a:lnTo>
                  <a:pt x="13841" y="13841"/>
                </a:lnTo>
                <a:lnTo>
                  <a:pt x="3713" y="28862"/>
                </a:lnTo>
                <a:lnTo>
                  <a:pt x="0" y="47256"/>
                </a:lnTo>
                <a:lnTo>
                  <a:pt x="0" y="4992748"/>
                </a:lnTo>
                <a:lnTo>
                  <a:pt x="28862" y="5036288"/>
                </a:lnTo>
                <a:lnTo>
                  <a:pt x="78752" y="5040007"/>
                </a:lnTo>
                <a:lnTo>
                  <a:pt x="97146" y="5036294"/>
                </a:lnTo>
                <a:lnTo>
                  <a:pt x="112167" y="5026167"/>
                </a:lnTo>
                <a:lnTo>
                  <a:pt x="122295" y="5011147"/>
                </a:lnTo>
                <a:lnTo>
                  <a:pt x="126009" y="4992754"/>
                </a:lnTo>
                <a:lnTo>
                  <a:pt x="126009" y="47256"/>
                </a:lnTo>
                <a:lnTo>
                  <a:pt x="122295" y="28862"/>
                </a:lnTo>
                <a:lnTo>
                  <a:pt x="112169" y="13841"/>
                </a:lnTo>
                <a:lnTo>
                  <a:pt x="97152" y="3713"/>
                </a:lnTo>
                <a:lnTo>
                  <a:pt x="78765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02128" y="6028904"/>
            <a:ext cx="665200" cy="66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98503" y="1224178"/>
            <a:ext cx="319405" cy="382905"/>
          </a:xfrm>
          <a:custGeom>
            <a:avLst/>
            <a:gdLst/>
            <a:ahLst/>
            <a:cxnLst/>
            <a:rect l="l" t="t" r="r" b="b"/>
            <a:pathLst>
              <a:path w="319404" h="382905">
                <a:moveTo>
                  <a:pt x="319239" y="0"/>
                </a:moveTo>
                <a:lnTo>
                  <a:pt x="0" y="0"/>
                </a:lnTo>
                <a:lnTo>
                  <a:pt x="0" y="382600"/>
                </a:lnTo>
                <a:lnTo>
                  <a:pt x="319239" y="382600"/>
                </a:lnTo>
                <a:lnTo>
                  <a:pt x="319239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98476" y="1877580"/>
            <a:ext cx="2507615" cy="513715"/>
          </a:xfrm>
          <a:custGeom>
            <a:avLst/>
            <a:gdLst/>
            <a:ahLst/>
            <a:cxnLst/>
            <a:rect l="l" t="t" r="r" b="b"/>
            <a:pathLst>
              <a:path w="2507615" h="513714">
                <a:moveTo>
                  <a:pt x="2005888" y="0"/>
                </a:moveTo>
                <a:lnTo>
                  <a:pt x="1504416" y="0"/>
                </a:lnTo>
                <a:lnTo>
                  <a:pt x="1002944" y="0"/>
                </a:lnTo>
                <a:lnTo>
                  <a:pt x="501472" y="0"/>
                </a:lnTo>
                <a:lnTo>
                  <a:pt x="0" y="0"/>
                </a:lnTo>
                <a:lnTo>
                  <a:pt x="0" y="495020"/>
                </a:lnTo>
                <a:lnTo>
                  <a:pt x="501472" y="495020"/>
                </a:lnTo>
                <a:lnTo>
                  <a:pt x="1002944" y="495020"/>
                </a:lnTo>
                <a:lnTo>
                  <a:pt x="1504416" y="495020"/>
                </a:lnTo>
                <a:lnTo>
                  <a:pt x="1504416" y="513143"/>
                </a:lnTo>
                <a:lnTo>
                  <a:pt x="2005888" y="513143"/>
                </a:lnTo>
                <a:lnTo>
                  <a:pt x="2005888" y="495020"/>
                </a:lnTo>
                <a:lnTo>
                  <a:pt x="2005888" y="0"/>
                </a:lnTo>
                <a:close/>
              </a:path>
              <a:path w="2507615" h="513714">
                <a:moveTo>
                  <a:pt x="2507373" y="0"/>
                </a:moveTo>
                <a:lnTo>
                  <a:pt x="2005901" y="0"/>
                </a:lnTo>
                <a:lnTo>
                  <a:pt x="2005901" y="495020"/>
                </a:lnTo>
                <a:lnTo>
                  <a:pt x="2005901" y="513143"/>
                </a:lnTo>
                <a:lnTo>
                  <a:pt x="2507373" y="513143"/>
                </a:lnTo>
                <a:lnTo>
                  <a:pt x="2507373" y="495020"/>
                </a:lnTo>
                <a:lnTo>
                  <a:pt x="2507373" y="0"/>
                </a:lnTo>
                <a:close/>
              </a:path>
            </a:pathLst>
          </a:custGeom>
          <a:solidFill>
            <a:srgbClr val="E2F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90426" y="342177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9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99951" y="1868055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545"/>
                </a:lnTo>
              </a:path>
            </a:pathLst>
          </a:custGeom>
          <a:ln w="9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91902" y="342177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9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01427" y="1868055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545"/>
                </a:lnTo>
              </a:path>
            </a:pathLst>
          </a:custGeom>
          <a:ln w="9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3372" y="342177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9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02897" y="1868055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545"/>
                </a:lnTo>
              </a:path>
            </a:pathLst>
          </a:custGeom>
          <a:ln w="9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04377" y="1868055"/>
            <a:ext cx="0" cy="1558925"/>
          </a:xfrm>
          <a:custGeom>
            <a:avLst/>
            <a:gdLst/>
            <a:ahLst/>
            <a:cxnLst/>
            <a:rect l="l" t="t" r="r" b="b"/>
            <a:pathLst>
              <a:path h="1558925">
                <a:moveTo>
                  <a:pt x="0" y="0"/>
                </a:moveTo>
                <a:lnTo>
                  <a:pt x="0" y="15584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8195056" y="1868055"/>
            <a:ext cx="1022350" cy="1558925"/>
            <a:chOff x="8195056" y="1868055"/>
            <a:chExt cx="1022350" cy="1558925"/>
          </a:xfrm>
        </p:grpSpPr>
        <p:sp>
          <p:nvSpPr>
            <p:cNvPr id="23" name="object 23"/>
            <p:cNvSpPr/>
            <p:nvPr/>
          </p:nvSpPr>
          <p:spPr>
            <a:xfrm>
              <a:off x="8705848" y="1868055"/>
              <a:ext cx="0" cy="1558925"/>
            </a:xfrm>
            <a:custGeom>
              <a:avLst/>
              <a:gdLst/>
              <a:ahLst/>
              <a:cxnLst/>
              <a:rect l="l" t="t" r="r" b="b"/>
              <a:pathLst>
                <a:path h="1558925">
                  <a:moveTo>
                    <a:pt x="0" y="0"/>
                  </a:moveTo>
                  <a:lnTo>
                    <a:pt x="0" y="1558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95056" y="2390725"/>
              <a:ext cx="1022350" cy="513715"/>
            </a:xfrm>
            <a:custGeom>
              <a:avLst/>
              <a:gdLst/>
              <a:ahLst/>
              <a:cxnLst/>
              <a:rect l="l" t="t" r="r" b="b"/>
              <a:pathLst>
                <a:path w="1022350" h="513714">
                  <a:moveTo>
                    <a:pt x="0" y="0"/>
                  </a:moveTo>
                  <a:lnTo>
                    <a:pt x="1021792" y="0"/>
                  </a:lnTo>
                </a:path>
                <a:path w="1022350" h="513714">
                  <a:moveTo>
                    <a:pt x="0" y="513146"/>
                  </a:moveTo>
                  <a:lnTo>
                    <a:pt x="1021792" y="513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6188951" y="342177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9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98476" y="1868055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545"/>
                </a:lnTo>
              </a:path>
            </a:pathLst>
          </a:custGeom>
          <a:ln w="9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4298" y="1181633"/>
            <a:ext cx="341406" cy="493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6188951" y="1862810"/>
            <a:ext cx="3028315" cy="1564005"/>
            <a:chOff x="6188951" y="1862810"/>
            <a:chExt cx="3028315" cy="1564005"/>
          </a:xfrm>
        </p:grpSpPr>
        <p:sp>
          <p:nvSpPr>
            <p:cNvPr id="29" name="object 29"/>
            <p:cNvSpPr/>
            <p:nvPr/>
          </p:nvSpPr>
          <p:spPr>
            <a:xfrm>
              <a:off x="9207328" y="1868055"/>
              <a:ext cx="0" cy="1558925"/>
            </a:xfrm>
            <a:custGeom>
              <a:avLst/>
              <a:gdLst/>
              <a:ahLst/>
              <a:cxnLst/>
              <a:rect l="l" t="t" r="r" b="b"/>
              <a:pathLst>
                <a:path h="1558925">
                  <a:moveTo>
                    <a:pt x="0" y="0"/>
                  </a:moveTo>
                  <a:lnTo>
                    <a:pt x="0" y="1558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88938" y="1862810"/>
              <a:ext cx="3028315" cy="24765"/>
            </a:xfrm>
            <a:custGeom>
              <a:avLst/>
              <a:gdLst/>
              <a:ahLst/>
              <a:cxnLst/>
              <a:rect l="l" t="t" r="r" b="b"/>
              <a:pathLst>
                <a:path w="3028315" h="24764">
                  <a:moveTo>
                    <a:pt x="30279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4770"/>
                  </a:lnTo>
                  <a:lnTo>
                    <a:pt x="0" y="24307"/>
                  </a:lnTo>
                  <a:lnTo>
                    <a:pt x="3027908" y="24307"/>
                  </a:lnTo>
                  <a:lnTo>
                    <a:pt x="3027908" y="14770"/>
                  </a:lnTo>
                  <a:lnTo>
                    <a:pt x="3027908" y="9525"/>
                  </a:lnTo>
                  <a:lnTo>
                    <a:pt x="30279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88951" y="3412248"/>
              <a:ext cx="3028315" cy="9525"/>
            </a:xfrm>
            <a:custGeom>
              <a:avLst/>
              <a:gdLst/>
              <a:ahLst/>
              <a:cxnLst/>
              <a:rect l="l" t="t" r="r" b="b"/>
              <a:pathLst>
                <a:path w="3028315" h="9525">
                  <a:moveTo>
                    <a:pt x="0" y="0"/>
                  </a:moveTo>
                  <a:lnTo>
                    <a:pt x="3027896" y="0"/>
                  </a:lnTo>
                </a:path>
                <a:path w="3028315" h="9525">
                  <a:moveTo>
                    <a:pt x="0" y="9525"/>
                  </a:moveTo>
                  <a:lnTo>
                    <a:pt x="3027896" y="9525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3287445" y="1872335"/>
            <a:ext cx="1433195" cy="531495"/>
          </a:xfrm>
          <a:custGeom>
            <a:avLst/>
            <a:gdLst/>
            <a:ahLst/>
            <a:cxnLst/>
            <a:rect l="l" t="t" r="r" b="b"/>
            <a:pathLst>
              <a:path w="1433195" h="531494">
                <a:moveTo>
                  <a:pt x="0" y="0"/>
                </a:moveTo>
                <a:lnTo>
                  <a:pt x="1432600" y="0"/>
                </a:lnTo>
                <a:lnTo>
                  <a:pt x="1432600" y="531222"/>
                </a:lnTo>
                <a:lnTo>
                  <a:pt x="0" y="531222"/>
                </a:lnTo>
                <a:lnTo>
                  <a:pt x="0" y="0"/>
                </a:lnTo>
                <a:close/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6150" y="2606167"/>
            <a:ext cx="1025525" cy="531495"/>
          </a:xfrm>
          <a:custGeom>
            <a:avLst/>
            <a:gdLst/>
            <a:ahLst/>
            <a:cxnLst/>
            <a:rect l="l" t="t" r="r" b="b"/>
            <a:pathLst>
              <a:path w="1025525" h="531494">
                <a:moveTo>
                  <a:pt x="0" y="0"/>
                </a:moveTo>
                <a:lnTo>
                  <a:pt x="1024930" y="0"/>
                </a:lnTo>
                <a:lnTo>
                  <a:pt x="1024930" y="531222"/>
                </a:lnTo>
                <a:lnTo>
                  <a:pt x="0" y="531222"/>
                </a:lnTo>
                <a:lnTo>
                  <a:pt x="0" y="0"/>
                </a:lnTo>
                <a:close/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222816" y="3786339"/>
            <a:ext cx="4116070" cy="1554480"/>
            <a:chOff x="222816" y="3786339"/>
            <a:chExt cx="4116070" cy="1554480"/>
          </a:xfrm>
        </p:grpSpPr>
        <p:sp>
          <p:nvSpPr>
            <p:cNvPr id="35" name="object 35"/>
            <p:cNvSpPr/>
            <p:nvPr/>
          </p:nvSpPr>
          <p:spPr>
            <a:xfrm>
              <a:off x="489089" y="3873423"/>
              <a:ext cx="2124071" cy="14668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39115" y="3971112"/>
              <a:ext cx="2088514" cy="979169"/>
            </a:xfrm>
            <a:custGeom>
              <a:avLst/>
              <a:gdLst/>
              <a:ahLst/>
              <a:cxnLst/>
              <a:rect l="l" t="t" r="r" b="b"/>
              <a:pathLst>
                <a:path w="2088514" h="979170">
                  <a:moveTo>
                    <a:pt x="329917" y="161111"/>
                  </a:moveTo>
                  <a:lnTo>
                    <a:pt x="335672" y="118281"/>
                  </a:lnTo>
                  <a:lnTo>
                    <a:pt x="351913" y="79795"/>
                  </a:lnTo>
                  <a:lnTo>
                    <a:pt x="377105" y="47188"/>
                  </a:lnTo>
                  <a:lnTo>
                    <a:pt x="409712" y="21996"/>
                  </a:lnTo>
                  <a:lnTo>
                    <a:pt x="448198" y="5755"/>
                  </a:lnTo>
                  <a:lnTo>
                    <a:pt x="491028" y="0"/>
                  </a:lnTo>
                  <a:lnTo>
                    <a:pt x="623004" y="0"/>
                  </a:lnTo>
                  <a:lnTo>
                    <a:pt x="1062635" y="0"/>
                  </a:lnTo>
                  <a:lnTo>
                    <a:pt x="1927328" y="0"/>
                  </a:lnTo>
                  <a:lnTo>
                    <a:pt x="1970158" y="5755"/>
                  </a:lnTo>
                  <a:lnTo>
                    <a:pt x="2008644" y="21996"/>
                  </a:lnTo>
                  <a:lnTo>
                    <a:pt x="2041250" y="47188"/>
                  </a:lnTo>
                  <a:lnTo>
                    <a:pt x="2066442" y="79795"/>
                  </a:lnTo>
                  <a:lnTo>
                    <a:pt x="2082683" y="118281"/>
                  </a:lnTo>
                  <a:lnTo>
                    <a:pt x="2088438" y="161111"/>
                  </a:lnTo>
                  <a:lnTo>
                    <a:pt x="2088438" y="563879"/>
                  </a:lnTo>
                  <a:lnTo>
                    <a:pt x="2088438" y="805543"/>
                  </a:lnTo>
                  <a:lnTo>
                    <a:pt x="2082683" y="848370"/>
                  </a:lnTo>
                  <a:lnTo>
                    <a:pt x="2066442" y="886856"/>
                  </a:lnTo>
                  <a:lnTo>
                    <a:pt x="2041250" y="919463"/>
                  </a:lnTo>
                  <a:lnTo>
                    <a:pt x="2008644" y="944655"/>
                  </a:lnTo>
                  <a:lnTo>
                    <a:pt x="1970158" y="960896"/>
                  </a:lnTo>
                  <a:lnTo>
                    <a:pt x="1927328" y="966651"/>
                  </a:lnTo>
                  <a:lnTo>
                    <a:pt x="1062635" y="966651"/>
                  </a:lnTo>
                  <a:lnTo>
                    <a:pt x="623004" y="966651"/>
                  </a:lnTo>
                  <a:lnTo>
                    <a:pt x="491028" y="966651"/>
                  </a:lnTo>
                  <a:lnTo>
                    <a:pt x="448198" y="960896"/>
                  </a:lnTo>
                  <a:lnTo>
                    <a:pt x="409712" y="944655"/>
                  </a:lnTo>
                  <a:lnTo>
                    <a:pt x="377105" y="919463"/>
                  </a:lnTo>
                  <a:lnTo>
                    <a:pt x="351913" y="886856"/>
                  </a:lnTo>
                  <a:lnTo>
                    <a:pt x="335672" y="848370"/>
                  </a:lnTo>
                  <a:lnTo>
                    <a:pt x="329917" y="805540"/>
                  </a:lnTo>
                  <a:lnTo>
                    <a:pt x="0" y="978782"/>
                  </a:lnTo>
                  <a:lnTo>
                    <a:pt x="329917" y="563879"/>
                  </a:lnTo>
                  <a:lnTo>
                    <a:pt x="329917" y="161111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2816" y="3786339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5" h="382904">
                  <a:moveTo>
                    <a:pt x="319236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6" y="382600"/>
                  </a:lnTo>
                  <a:lnTo>
                    <a:pt x="31923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58275" y="3760528"/>
            <a:ext cx="438950" cy="49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38648" y="1189380"/>
            <a:ext cx="438950" cy="4938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93594" y="4091685"/>
            <a:ext cx="2109393" cy="7254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14676" y="280290"/>
            <a:ext cx="731583" cy="8596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C76152C-6AF6-4B3C-95B8-F980ADB5A4F8}"/>
              </a:ext>
            </a:extLst>
          </p:cNvPr>
          <p:cNvGrpSpPr/>
          <p:nvPr/>
        </p:nvGrpSpPr>
        <p:grpSpPr>
          <a:xfrm>
            <a:off x="39420" y="128105"/>
            <a:ext cx="9759163" cy="6294146"/>
            <a:chOff x="39420" y="128105"/>
            <a:chExt cx="9759163" cy="6294146"/>
          </a:xfrm>
        </p:grpSpPr>
        <p:sp>
          <p:nvSpPr>
            <p:cNvPr id="2" name="object 2"/>
            <p:cNvSpPr/>
            <p:nvPr/>
          </p:nvSpPr>
          <p:spPr>
            <a:xfrm>
              <a:off x="538082" y="1154850"/>
              <a:ext cx="4548009" cy="526740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420" y="162256"/>
              <a:ext cx="5564505" cy="74987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42" name="object 42"/>
            <p:cNvGrpSpPr/>
            <p:nvPr/>
          </p:nvGrpSpPr>
          <p:grpSpPr>
            <a:xfrm>
              <a:off x="5493918" y="1185651"/>
              <a:ext cx="4304665" cy="5188585"/>
              <a:chOff x="5493918" y="1185651"/>
              <a:chExt cx="4304665" cy="5188585"/>
            </a:xfrm>
          </p:grpSpPr>
          <p:sp>
            <p:nvSpPr>
              <p:cNvPr id="43" name="object 43"/>
              <p:cNvSpPr/>
              <p:nvPr/>
            </p:nvSpPr>
            <p:spPr>
              <a:xfrm>
                <a:off x="5493918" y="1185651"/>
                <a:ext cx="4304144" cy="5188140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8699868" y="1872335"/>
                <a:ext cx="508000" cy="500380"/>
              </a:xfrm>
              <a:custGeom>
                <a:avLst/>
                <a:gdLst/>
                <a:ahLst/>
                <a:cxnLst/>
                <a:rect l="l" t="t" r="r" b="b"/>
                <a:pathLst>
                  <a:path w="508000" h="500380">
                    <a:moveTo>
                      <a:pt x="507453" y="0"/>
                    </a:moveTo>
                    <a:lnTo>
                      <a:pt x="0" y="0"/>
                    </a:lnTo>
                    <a:lnTo>
                      <a:pt x="0" y="500265"/>
                    </a:lnTo>
                    <a:lnTo>
                      <a:pt x="507453" y="500265"/>
                    </a:lnTo>
                    <a:lnTo>
                      <a:pt x="507453" y="0"/>
                    </a:lnTo>
                    <a:close/>
                  </a:path>
                </a:pathLst>
              </a:custGeom>
              <a:solidFill>
                <a:srgbClr val="FF0000">
                  <a:alpha val="501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8699868" y="1872335"/>
                <a:ext cx="508000" cy="500380"/>
              </a:xfrm>
              <a:custGeom>
                <a:avLst/>
                <a:gdLst/>
                <a:ahLst/>
                <a:cxnLst/>
                <a:rect l="l" t="t" r="r" b="b"/>
                <a:pathLst>
                  <a:path w="508000" h="500380">
                    <a:moveTo>
                      <a:pt x="0" y="0"/>
                    </a:moveTo>
                    <a:lnTo>
                      <a:pt x="507461" y="0"/>
                    </a:lnTo>
                    <a:lnTo>
                      <a:pt x="507461" y="500268"/>
                    </a:lnTo>
                    <a:lnTo>
                      <a:pt x="0" y="500268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6177902" y="2372601"/>
                <a:ext cx="2017395" cy="1044575"/>
              </a:xfrm>
              <a:custGeom>
                <a:avLst/>
                <a:gdLst/>
                <a:ahLst/>
                <a:cxnLst/>
                <a:rect l="l" t="t" r="r" b="b"/>
                <a:pathLst>
                  <a:path w="2017395" h="1044575">
                    <a:moveTo>
                      <a:pt x="2017153" y="0"/>
                    </a:moveTo>
                    <a:lnTo>
                      <a:pt x="0" y="0"/>
                    </a:lnTo>
                    <a:lnTo>
                      <a:pt x="0" y="1044409"/>
                    </a:lnTo>
                    <a:lnTo>
                      <a:pt x="2017153" y="1044409"/>
                    </a:lnTo>
                    <a:lnTo>
                      <a:pt x="2017153" y="0"/>
                    </a:lnTo>
                    <a:close/>
                  </a:path>
                </a:pathLst>
              </a:custGeom>
              <a:solidFill>
                <a:srgbClr val="FF0000">
                  <a:alpha val="501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6177902" y="2372601"/>
                <a:ext cx="2017395" cy="1044575"/>
              </a:xfrm>
              <a:custGeom>
                <a:avLst/>
                <a:gdLst/>
                <a:ahLst/>
                <a:cxnLst/>
                <a:rect l="l" t="t" r="r" b="b"/>
                <a:pathLst>
                  <a:path w="2017395" h="1044575">
                    <a:moveTo>
                      <a:pt x="0" y="0"/>
                    </a:moveTo>
                    <a:lnTo>
                      <a:pt x="2017151" y="0"/>
                    </a:lnTo>
                    <a:lnTo>
                      <a:pt x="2017151" y="1044400"/>
                    </a:lnTo>
                    <a:lnTo>
                      <a:pt x="0" y="1044400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68AC16-BA94-4D41-87C2-5BA05A80C579}"/>
                </a:ext>
              </a:extLst>
            </p:cNvPr>
            <p:cNvSpPr/>
            <p:nvPr/>
          </p:nvSpPr>
          <p:spPr>
            <a:xfrm>
              <a:off x="4327550" y="128105"/>
              <a:ext cx="1104240" cy="63389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F2C1A78E-B970-44A4-8736-33D143EA3B17}"/>
              </a:ext>
            </a:extLst>
          </p:cNvPr>
          <p:cNvGrpSpPr/>
          <p:nvPr/>
        </p:nvGrpSpPr>
        <p:grpSpPr>
          <a:xfrm>
            <a:off x="0" y="0"/>
            <a:ext cx="9678809" cy="6694104"/>
            <a:chOff x="0" y="0"/>
            <a:chExt cx="9678809" cy="6694104"/>
          </a:xfrm>
        </p:grpSpPr>
        <p:grpSp>
          <p:nvGrpSpPr>
            <p:cNvPr id="2" name="object 2"/>
            <p:cNvGrpSpPr/>
            <p:nvPr/>
          </p:nvGrpSpPr>
          <p:grpSpPr>
            <a:xfrm>
              <a:off x="5490349" y="1187582"/>
              <a:ext cx="4188460" cy="5267960"/>
              <a:chOff x="5490349" y="1187582"/>
              <a:chExt cx="4188460" cy="526796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5589638" y="1972640"/>
                <a:ext cx="3724973" cy="3005581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5490349" y="1187582"/>
                <a:ext cx="4188320" cy="526740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" name="object 5"/>
            <p:cNvSpPr/>
            <p:nvPr/>
          </p:nvSpPr>
          <p:spPr>
            <a:xfrm>
              <a:off x="493735" y="1156792"/>
              <a:ext cx="4450461" cy="52734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" name="object 6"/>
            <p:cNvGrpSpPr/>
            <p:nvPr/>
          </p:nvGrpSpPr>
          <p:grpSpPr>
            <a:xfrm>
              <a:off x="0" y="0"/>
              <a:ext cx="5564505" cy="863600"/>
              <a:chOff x="0" y="0"/>
              <a:chExt cx="5564505" cy="86360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0" y="0"/>
                <a:ext cx="5564505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5564505" h="863600">
                    <a:moveTo>
                      <a:pt x="5564378" y="0"/>
                    </a:moveTo>
                    <a:lnTo>
                      <a:pt x="0" y="0"/>
                    </a:lnTo>
                    <a:lnTo>
                      <a:pt x="0" y="863079"/>
                    </a:lnTo>
                    <a:lnTo>
                      <a:pt x="5380532" y="863079"/>
                    </a:lnTo>
                    <a:lnTo>
                      <a:pt x="5429406" y="856511"/>
                    </a:lnTo>
                    <a:lnTo>
                      <a:pt x="5473323" y="837976"/>
                    </a:lnTo>
                    <a:lnTo>
                      <a:pt x="5510531" y="809226"/>
                    </a:lnTo>
                    <a:lnTo>
                      <a:pt x="5539278" y="772015"/>
                    </a:lnTo>
                    <a:lnTo>
                      <a:pt x="5557810" y="728096"/>
                    </a:lnTo>
                    <a:lnTo>
                      <a:pt x="5564378" y="679221"/>
                    </a:lnTo>
                    <a:lnTo>
                      <a:pt x="5564378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1088351" y="0"/>
                    </a:moveTo>
                    <a:lnTo>
                      <a:pt x="0" y="0"/>
                    </a:lnTo>
                    <a:lnTo>
                      <a:pt x="0" y="549148"/>
                    </a:lnTo>
                    <a:lnTo>
                      <a:pt x="1088351" y="549148"/>
                    </a:lnTo>
                    <a:lnTo>
                      <a:pt x="1088351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0" y="0"/>
                    </a:moveTo>
                    <a:lnTo>
                      <a:pt x="1088360" y="0"/>
                    </a:lnTo>
                    <a:lnTo>
                      <a:pt x="1088360" y="549148"/>
                    </a:lnTo>
                    <a:lnTo>
                      <a:pt x="0" y="549148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" name="object 10"/>
            <p:cNvGrpSpPr/>
            <p:nvPr/>
          </p:nvGrpSpPr>
          <p:grpSpPr>
            <a:xfrm>
              <a:off x="8818753" y="250685"/>
              <a:ext cx="777240" cy="777240"/>
              <a:chOff x="8818753" y="250685"/>
              <a:chExt cx="777240" cy="777240"/>
            </a:xfrm>
          </p:grpSpPr>
          <p:sp>
            <p:nvSpPr>
              <p:cNvPr id="11" name="object 11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6"/>
                    </a:lnTo>
                    <a:lnTo>
                      <a:pt x="12859" y="455699"/>
                    </a:lnTo>
                    <a:lnTo>
                      <a:pt x="28290" y="500127"/>
                    </a:lnTo>
                    <a:lnTo>
                      <a:pt x="49149" y="541698"/>
                    </a:lnTo>
                    <a:lnTo>
                      <a:pt x="75009" y="579985"/>
                    </a:lnTo>
                    <a:lnTo>
                      <a:pt x="105440" y="614559"/>
                    </a:lnTo>
                    <a:lnTo>
                      <a:pt x="140012" y="644990"/>
                    </a:lnTo>
                    <a:lnTo>
                      <a:pt x="178298" y="670850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3" y="716714"/>
                    </a:lnTo>
                    <a:lnTo>
                      <a:pt x="455695" y="707141"/>
                    </a:lnTo>
                    <a:lnTo>
                      <a:pt x="500121" y="691710"/>
                    </a:lnTo>
                    <a:lnTo>
                      <a:pt x="541693" y="670850"/>
                    </a:lnTo>
                    <a:lnTo>
                      <a:pt x="579980" y="644990"/>
                    </a:lnTo>
                    <a:lnTo>
                      <a:pt x="614554" y="614559"/>
                    </a:lnTo>
                    <a:lnTo>
                      <a:pt x="644986" y="579985"/>
                    </a:lnTo>
                    <a:lnTo>
                      <a:pt x="670847" y="541698"/>
                    </a:lnTo>
                    <a:lnTo>
                      <a:pt x="691708" y="500127"/>
                    </a:lnTo>
                    <a:lnTo>
                      <a:pt x="707140" y="455699"/>
                    </a:lnTo>
                    <a:lnTo>
                      <a:pt x="716714" y="408846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0" y="264293"/>
                    </a:lnTo>
                    <a:lnTo>
                      <a:pt x="691708" y="219868"/>
                    </a:lnTo>
                    <a:lnTo>
                      <a:pt x="670847" y="178298"/>
                    </a:lnTo>
                    <a:lnTo>
                      <a:pt x="644986" y="140012"/>
                    </a:lnTo>
                    <a:lnTo>
                      <a:pt x="614554" y="105440"/>
                    </a:lnTo>
                    <a:lnTo>
                      <a:pt x="579980" y="75009"/>
                    </a:lnTo>
                    <a:lnTo>
                      <a:pt x="541693" y="49149"/>
                    </a:lnTo>
                    <a:lnTo>
                      <a:pt x="500121" y="28290"/>
                    </a:lnTo>
                    <a:lnTo>
                      <a:pt x="455695" y="12859"/>
                    </a:lnTo>
                    <a:lnTo>
                      <a:pt x="408843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0" y="360000"/>
                    </a:moveTo>
                    <a:lnTo>
                      <a:pt x="3286" y="311150"/>
                    </a:lnTo>
                    <a:lnTo>
                      <a:pt x="12859" y="264297"/>
                    </a:lnTo>
                    <a:lnTo>
                      <a:pt x="28290" y="219871"/>
                    </a:lnTo>
                    <a:lnTo>
                      <a:pt x="49150" y="178300"/>
                    </a:lnTo>
                    <a:lnTo>
                      <a:pt x="75010" y="140014"/>
                    </a:lnTo>
                    <a:lnTo>
                      <a:pt x="105441" y="105441"/>
                    </a:lnTo>
                    <a:lnTo>
                      <a:pt x="140014" y="75010"/>
                    </a:lnTo>
                    <a:lnTo>
                      <a:pt x="178300" y="49150"/>
                    </a:lnTo>
                    <a:lnTo>
                      <a:pt x="219871" y="28290"/>
                    </a:lnTo>
                    <a:lnTo>
                      <a:pt x="264297" y="12859"/>
                    </a:lnTo>
                    <a:lnTo>
                      <a:pt x="311150" y="3286"/>
                    </a:lnTo>
                    <a:lnTo>
                      <a:pt x="360000" y="0"/>
                    </a:lnTo>
                    <a:lnTo>
                      <a:pt x="408850" y="3286"/>
                    </a:lnTo>
                    <a:lnTo>
                      <a:pt x="455702" y="12859"/>
                    </a:lnTo>
                    <a:lnTo>
                      <a:pt x="500128" y="28290"/>
                    </a:lnTo>
                    <a:lnTo>
                      <a:pt x="541699" y="49150"/>
                    </a:lnTo>
                    <a:lnTo>
                      <a:pt x="579985" y="75010"/>
                    </a:lnTo>
                    <a:lnTo>
                      <a:pt x="614558" y="105441"/>
                    </a:lnTo>
                    <a:lnTo>
                      <a:pt x="644989" y="140014"/>
                    </a:lnTo>
                    <a:lnTo>
                      <a:pt x="670849" y="178300"/>
                    </a:lnTo>
                    <a:lnTo>
                      <a:pt x="691709" y="219871"/>
                    </a:lnTo>
                    <a:lnTo>
                      <a:pt x="707140" y="264297"/>
                    </a:lnTo>
                    <a:lnTo>
                      <a:pt x="716714" y="311150"/>
                    </a:lnTo>
                    <a:lnTo>
                      <a:pt x="720000" y="360000"/>
                    </a:lnTo>
                    <a:lnTo>
                      <a:pt x="716714" y="408850"/>
                    </a:lnTo>
                    <a:lnTo>
                      <a:pt x="707140" y="455702"/>
                    </a:lnTo>
                    <a:lnTo>
                      <a:pt x="691709" y="500128"/>
                    </a:lnTo>
                    <a:lnTo>
                      <a:pt x="670849" y="541699"/>
                    </a:lnTo>
                    <a:lnTo>
                      <a:pt x="644989" y="579985"/>
                    </a:lnTo>
                    <a:lnTo>
                      <a:pt x="614558" y="614558"/>
                    </a:lnTo>
                    <a:lnTo>
                      <a:pt x="579985" y="644989"/>
                    </a:lnTo>
                    <a:lnTo>
                      <a:pt x="541699" y="670849"/>
                    </a:lnTo>
                    <a:lnTo>
                      <a:pt x="500128" y="691709"/>
                    </a:lnTo>
                    <a:lnTo>
                      <a:pt x="455702" y="707140"/>
                    </a:lnTo>
                    <a:lnTo>
                      <a:pt x="408850" y="716714"/>
                    </a:lnTo>
                    <a:lnTo>
                      <a:pt x="360000" y="720000"/>
                    </a:lnTo>
                    <a:lnTo>
                      <a:pt x="311150" y="716714"/>
                    </a:lnTo>
                    <a:lnTo>
                      <a:pt x="264297" y="707140"/>
                    </a:lnTo>
                    <a:lnTo>
                      <a:pt x="219871" y="691709"/>
                    </a:lnTo>
                    <a:lnTo>
                      <a:pt x="178300" y="670849"/>
                    </a:lnTo>
                    <a:lnTo>
                      <a:pt x="140014" y="644989"/>
                    </a:lnTo>
                    <a:lnTo>
                      <a:pt x="105441" y="614558"/>
                    </a:lnTo>
                    <a:lnTo>
                      <a:pt x="75010" y="579985"/>
                    </a:lnTo>
                    <a:lnTo>
                      <a:pt x="49150" y="541699"/>
                    </a:lnTo>
                    <a:lnTo>
                      <a:pt x="28290" y="500128"/>
                    </a:lnTo>
                    <a:lnTo>
                      <a:pt x="12859" y="455702"/>
                    </a:lnTo>
                    <a:lnTo>
                      <a:pt x="3286" y="408850"/>
                    </a:lnTo>
                    <a:lnTo>
                      <a:pt x="0" y="360000"/>
                    </a:lnTo>
                    <a:close/>
                  </a:path>
                </a:pathLst>
              </a:custGeom>
              <a:ln w="57150">
                <a:solidFill>
                  <a:srgbClr val="2E75B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13"/>
            <p:cNvSpPr/>
            <p:nvPr/>
          </p:nvSpPr>
          <p:spPr>
            <a:xfrm>
              <a:off x="4961166" y="1240523"/>
              <a:ext cx="126364" cy="5040630"/>
            </a:xfrm>
            <a:custGeom>
              <a:avLst/>
              <a:gdLst/>
              <a:ahLst/>
              <a:cxnLst/>
              <a:rect l="l" t="t" r="r" b="b"/>
              <a:pathLst>
                <a:path w="126364" h="5040630">
                  <a:moveTo>
                    <a:pt x="78765" y="0"/>
                  </a:moveTo>
                  <a:lnTo>
                    <a:pt x="47256" y="0"/>
                  </a:lnTo>
                  <a:lnTo>
                    <a:pt x="28862" y="3713"/>
                  </a:lnTo>
                  <a:lnTo>
                    <a:pt x="13841" y="13841"/>
                  </a:lnTo>
                  <a:lnTo>
                    <a:pt x="3713" y="28862"/>
                  </a:lnTo>
                  <a:lnTo>
                    <a:pt x="0" y="47256"/>
                  </a:lnTo>
                  <a:lnTo>
                    <a:pt x="0" y="4992748"/>
                  </a:lnTo>
                  <a:lnTo>
                    <a:pt x="28862" y="5036288"/>
                  </a:lnTo>
                  <a:lnTo>
                    <a:pt x="78752" y="5040007"/>
                  </a:lnTo>
                  <a:lnTo>
                    <a:pt x="97146" y="5036294"/>
                  </a:lnTo>
                  <a:lnTo>
                    <a:pt x="112167" y="5026167"/>
                  </a:lnTo>
                  <a:lnTo>
                    <a:pt x="122295" y="5011147"/>
                  </a:lnTo>
                  <a:lnTo>
                    <a:pt x="126009" y="4992754"/>
                  </a:lnTo>
                  <a:lnTo>
                    <a:pt x="126009" y="47256"/>
                  </a:lnTo>
                  <a:lnTo>
                    <a:pt x="122295" y="28862"/>
                  </a:lnTo>
                  <a:lnTo>
                    <a:pt x="112169" y="13841"/>
                  </a:lnTo>
                  <a:lnTo>
                    <a:pt x="97152" y="3713"/>
                  </a:lnTo>
                  <a:lnTo>
                    <a:pt x="7876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02128" y="6028904"/>
              <a:ext cx="665200" cy="665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98503" y="1224178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4" h="382905">
                  <a:moveTo>
                    <a:pt x="319239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9" y="382600"/>
                  </a:lnTo>
                  <a:lnTo>
                    <a:pt x="3192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72958" y="5019128"/>
              <a:ext cx="699135" cy="531495"/>
            </a:xfrm>
            <a:custGeom>
              <a:avLst/>
              <a:gdLst/>
              <a:ahLst/>
              <a:cxnLst/>
              <a:rect l="l" t="t" r="r" b="b"/>
              <a:pathLst>
                <a:path w="699135" h="531495">
                  <a:moveTo>
                    <a:pt x="0" y="0"/>
                  </a:moveTo>
                  <a:lnTo>
                    <a:pt x="698882" y="0"/>
                  </a:lnTo>
                  <a:lnTo>
                    <a:pt x="698882" y="531222"/>
                  </a:lnTo>
                  <a:lnTo>
                    <a:pt x="0" y="531222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12935" y="5875962"/>
              <a:ext cx="699135" cy="531495"/>
            </a:xfrm>
            <a:custGeom>
              <a:avLst/>
              <a:gdLst/>
              <a:ahLst/>
              <a:cxnLst/>
              <a:rect l="l" t="t" r="r" b="b"/>
              <a:pathLst>
                <a:path w="699135" h="531495">
                  <a:moveTo>
                    <a:pt x="0" y="0"/>
                  </a:moveTo>
                  <a:lnTo>
                    <a:pt x="698882" y="0"/>
                  </a:lnTo>
                  <a:lnTo>
                    <a:pt x="698882" y="531222"/>
                  </a:lnTo>
                  <a:lnTo>
                    <a:pt x="0" y="531222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2801" y="4320070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5" h="382904">
                  <a:moveTo>
                    <a:pt x="319237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7" y="382600"/>
                  </a:lnTo>
                  <a:lnTo>
                    <a:pt x="319237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14998"/>
              <a:ext cx="5564378" cy="7498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6062" y="1168565"/>
              <a:ext cx="351229" cy="4938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57450" y="0"/>
              <a:ext cx="749871" cy="7100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83739" y="1714111"/>
              <a:ext cx="3164093" cy="96934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70111" y="280290"/>
              <a:ext cx="877900" cy="85961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2924" y="4293361"/>
              <a:ext cx="438950" cy="49381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50688" y="1197965"/>
              <a:ext cx="438950" cy="4938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84288D7-4B9C-48F3-916D-A569F92B46C1}"/>
                </a:ext>
              </a:extLst>
            </p:cNvPr>
            <p:cNvSpPr/>
            <p:nvPr/>
          </p:nvSpPr>
          <p:spPr>
            <a:xfrm>
              <a:off x="4327550" y="128105"/>
              <a:ext cx="1104240" cy="63389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A85DAFA4-7E86-4C14-A2D7-CC897B947BB1}"/>
              </a:ext>
            </a:extLst>
          </p:cNvPr>
          <p:cNvGrpSpPr/>
          <p:nvPr/>
        </p:nvGrpSpPr>
        <p:grpSpPr>
          <a:xfrm>
            <a:off x="0" y="0"/>
            <a:ext cx="9595993" cy="6694104"/>
            <a:chOff x="0" y="0"/>
            <a:chExt cx="9595993" cy="6694104"/>
          </a:xfrm>
        </p:grpSpPr>
        <p:grpSp>
          <p:nvGrpSpPr>
            <p:cNvPr id="2" name="object 2"/>
            <p:cNvGrpSpPr/>
            <p:nvPr/>
          </p:nvGrpSpPr>
          <p:grpSpPr>
            <a:xfrm>
              <a:off x="0" y="0"/>
              <a:ext cx="5564505" cy="863600"/>
              <a:chOff x="0" y="0"/>
              <a:chExt cx="5564505" cy="86360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0" y="0"/>
                <a:ext cx="5564505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5564505" h="863600">
                    <a:moveTo>
                      <a:pt x="5564378" y="0"/>
                    </a:moveTo>
                    <a:lnTo>
                      <a:pt x="0" y="0"/>
                    </a:lnTo>
                    <a:lnTo>
                      <a:pt x="0" y="863079"/>
                    </a:lnTo>
                    <a:lnTo>
                      <a:pt x="5380532" y="863079"/>
                    </a:lnTo>
                    <a:lnTo>
                      <a:pt x="5429406" y="856511"/>
                    </a:lnTo>
                    <a:lnTo>
                      <a:pt x="5473323" y="837976"/>
                    </a:lnTo>
                    <a:lnTo>
                      <a:pt x="5510531" y="809226"/>
                    </a:lnTo>
                    <a:lnTo>
                      <a:pt x="5539278" y="772015"/>
                    </a:lnTo>
                    <a:lnTo>
                      <a:pt x="5557810" y="728096"/>
                    </a:lnTo>
                    <a:lnTo>
                      <a:pt x="5564378" y="679221"/>
                    </a:lnTo>
                    <a:lnTo>
                      <a:pt x="5564378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1088351" y="0"/>
                    </a:moveTo>
                    <a:lnTo>
                      <a:pt x="0" y="0"/>
                    </a:lnTo>
                    <a:lnTo>
                      <a:pt x="0" y="549148"/>
                    </a:lnTo>
                    <a:lnTo>
                      <a:pt x="1088351" y="549148"/>
                    </a:lnTo>
                    <a:lnTo>
                      <a:pt x="1088351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0" y="0"/>
                    </a:moveTo>
                    <a:lnTo>
                      <a:pt x="1088360" y="0"/>
                    </a:lnTo>
                    <a:lnTo>
                      <a:pt x="1088360" y="549148"/>
                    </a:lnTo>
                    <a:lnTo>
                      <a:pt x="0" y="549148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" name="object 6"/>
            <p:cNvGrpSpPr/>
            <p:nvPr/>
          </p:nvGrpSpPr>
          <p:grpSpPr>
            <a:xfrm>
              <a:off x="8818753" y="250685"/>
              <a:ext cx="777240" cy="777240"/>
              <a:chOff x="8818753" y="250685"/>
              <a:chExt cx="777240" cy="77724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6"/>
                    </a:lnTo>
                    <a:lnTo>
                      <a:pt x="12859" y="455699"/>
                    </a:lnTo>
                    <a:lnTo>
                      <a:pt x="28290" y="500127"/>
                    </a:lnTo>
                    <a:lnTo>
                      <a:pt x="49149" y="541698"/>
                    </a:lnTo>
                    <a:lnTo>
                      <a:pt x="75009" y="579985"/>
                    </a:lnTo>
                    <a:lnTo>
                      <a:pt x="105440" y="614559"/>
                    </a:lnTo>
                    <a:lnTo>
                      <a:pt x="140012" y="644990"/>
                    </a:lnTo>
                    <a:lnTo>
                      <a:pt x="178298" y="670850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3" y="716714"/>
                    </a:lnTo>
                    <a:lnTo>
                      <a:pt x="455695" y="707141"/>
                    </a:lnTo>
                    <a:lnTo>
                      <a:pt x="500121" y="691710"/>
                    </a:lnTo>
                    <a:lnTo>
                      <a:pt x="541693" y="670850"/>
                    </a:lnTo>
                    <a:lnTo>
                      <a:pt x="579980" y="644990"/>
                    </a:lnTo>
                    <a:lnTo>
                      <a:pt x="614554" y="614559"/>
                    </a:lnTo>
                    <a:lnTo>
                      <a:pt x="644986" y="579985"/>
                    </a:lnTo>
                    <a:lnTo>
                      <a:pt x="670847" y="541698"/>
                    </a:lnTo>
                    <a:lnTo>
                      <a:pt x="691708" y="500127"/>
                    </a:lnTo>
                    <a:lnTo>
                      <a:pt x="707140" y="455699"/>
                    </a:lnTo>
                    <a:lnTo>
                      <a:pt x="716714" y="408846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0" y="264293"/>
                    </a:lnTo>
                    <a:lnTo>
                      <a:pt x="691708" y="219868"/>
                    </a:lnTo>
                    <a:lnTo>
                      <a:pt x="670847" y="178298"/>
                    </a:lnTo>
                    <a:lnTo>
                      <a:pt x="644986" y="140012"/>
                    </a:lnTo>
                    <a:lnTo>
                      <a:pt x="614554" y="105440"/>
                    </a:lnTo>
                    <a:lnTo>
                      <a:pt x="579980" y="75009"/>
                    </a:lnTo>
                    <a:lnTo>
                      <a:pt x="541693" y="49149"/>
                    </a:lnTo>
                    <a:lnTo>
                      <a:pt x="500121" y="28290"/>
                    </a:lnTo>
                    <a:lnTo>
                      <a:pt x="455695" y="12859"/>
                    </a:lnTo>
                    <a:lnTo>
                      <a:pt x="408843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0" y="360000"/>
                    </a:moveTo>
                    <a:lnTo>
                      <a:pt x="3286" y="311150"/>
                    </a:lnTo>
                    <a:lnTo>
                      <a:pt x="12859" y="264297"/>
                    </a:lnTo>
                    <a:lnTo>
                      <a:pt x="28290" y="219871"/>
                    </a:lnTo>
                    <a:lnTo>
                      <a:pt x="49150" y="178300"/>
                    </a:lnTo>
                    <a:lnTo>
                      <a:pt x="75010" y="140014"/>
                    </a:lnTo>
                    <a:lnTo>
                      <a:pt x="105441" y="105441"/>
                    </a:lnTo>
                    <a:lnTo>
                      <a:pt x="140014" y="75010"/>
                    </a:lnTo>
                    <a:lnTo>
                      <a:pt x="178300" y="49150"/>
                    </a:lnTo>
                    <a:lnTo>
                      <a:pt x="219871" y="28290"/>
                    </a:lnTo>
                    <a:lnTo>
                      <a:pt x="264297" y="12859"/>
                    </a:lnTo>
                    <a:lnTo>
                      <a:pt x="311150" y="3286"/>
                    </a:lnTo>
                    <a:lnTo>
                      <a:pt x="360000" y="0"/>
                    </a:lnTo>
                    <a:lnTo>
                      <a:pt x="408850" y="3286"/>
                    </a:lnTo>
                    <a:lnTo>
                      <a:pt x="455702" y="12859"/>
                    </a:lnTo>
                    <a:lnTo>
                      <a:pt x="500128" y="28290"/>
                    </a:lnTo>
                    <a:lnTo>
                      <a:pt x="541699" y="49150"/>
                    </a:lnTo>
                    <a:lnTo>
                      <a:pt x="579985" y="75010"/>
                    </a:lnTo>
                    <a:lnTo>
                      <a:pt x="614558" y="105441"/>
                    </a:lnTo>
                    <a:lnTo>
                      <a:pt x="644989" y="140014"/>
                    </a:lnTo>
                    <a:lnTo>
                      <a:pt x="670849" y="178300"/>
                    </a:lnTo>
                    <a:lnTo>
                      <a:pt x="691709" y="219871"/>
                    </a:lnTo>
                    <a:lnTo>
                      <a:pt x="707140" y="264297"/>
                    </a:lnTo>
                    <a:lnTo>
                      <a:pt x="716714" y="311150"/>
                    </a:lnTo>
                    <a:lnTo>
                      <a:pt x="720000" y="360000"/>
                    </a:lnTo>
                    <a:lnTo>
                      <a:pt x="716714" y="408850"/>
                    </a:lnTo>
                    <a:lnTo>
                      <a:pt x="707140" y="455702"/>
                    </a:lnTo>
                    <a:lnTo>
                      <a:pt x="691709" y="500128"/>
                    </a:lnTo>
                    <a:lnTo>
                      <a:pt x="670849" y="541699"/>
                    </a:lnTo>
                    <a:lnTo>
                      <a:pt x="644989" y="579985"/>
                    </a:lnTo>
                    <a:lnTo>
                      <a:pt x="614558" y="614558"/>
                    </a:lnTo>
                    <a:lnTo>
                      <a:pt x="579985" y="644989"/>
                    </a:lnTo>
                    <a:lnTo>
                      <a:pt x="541699" y="670849"/>
                    </a:lnTo>
                    <a:lnTo>
                      <a:pt x="500128" y="691709"/>
                    </a:lnTo>
                    <a:lnTo>
                      <a:pt x="455702" y="707140"/>
                    </a:lnTo>
                    <a:lnTo>
                      <a:pt x="408850" y="716714"/>
                    </a:lnTo>
                    <a:lnTo>
                      <a:pt x="360000" y="720000"/>
                    </a:lnTo>
                    <a:lnTo>
                      <a:pt x="311150" y="716714"/>
                    </a:lnTo>
                    <a:lnTo>
                      <a:pt x="264297" y="707140"/>
                    </a:lnTo>
                    <a:lnTo>
                      <a:pt x="219871" y="691709"/>
                    </a:lnTo>
                    <a:lnTo>
                      <a:pt x="178300" y="670849"/>
                    </a:lnTo>
                    <a:lnTo>
                      <a:pt x="140014" y="644989"/>
                    </a:lnTo>
                    <a:lnTo>
                      <a:pt x="105441" y="614558"/>
                    </a:lnTo>
                    <a:lnTo>
                      <a:pt x="75010" y="579985"/>
                    </a:lnTo>
                    <a:lnTo>
                      <a:pt x="49150" y="541699"/>
                    </a:lnTo>
                    <a:lnTo>
                      <a:pt x="28290" y="500128"/>
                    </a:lnTo>
                    <a:lnTo>
                      <a:pt x="12859" y="455702"/>
                    </a:lnTo>
                    <a:lnTo>
                      <a:pt x="3286" y="408850"/>
                    </a:lnTo>
                    <a:lnTo>
                      <a:pt x="0" y="360000"/>
                    </a:lnTo>
                    <a:close/>
                  </a:path>
                </a:pathLst>
              </a:custGeom>
              <a:ln w="57150">
                <a:solidFill>
                  <a:srgbClr val="2E75B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" name="object 9"/>
            <p:cNvGrpSpPr/>
            <p:nvPr/>
          </p:nvGrpSpPr>
          <p:grpSpPr>
            <a:xfrm>
              <a:off x="126204" y="1163309"/>
              <a:ext cx="5451475" cy="5334635"/>
              <a:chOff x="126204" y="1163309"/>
              <a:chExt cx="5451475" cy="5334635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4961166" y="1240523"/>
                <a:ext cx="126364" cy="5040630"/>
              </a:xfrm>
              <a:custGeom>
                <a:avLst/>
                <a:gdLst/>
                <a:ahLst/>
                <a:cxnLst/>
                <a:rect l="l" t="t" r="r" b="b"/>
                <a:pathLst>
                  <a:path w="126364" h="5040630">
                    <a:moveTo>
                      <a:pt x="78765" y="0"/>
                    </a:moveTo>
                    <a:lnTo>
                      <a:pt x="47256" y="0"/>
                    </a:lnTo>
                    <a:lnTo>
                      <a:pt x="28862" y="3713"/>
                    </a:lnTo>
                    <a:lnTo>
                      <a:pt x="13841" y="13841"/>
                    </a:lnTo>
                    <a:lnTo>
                      <a:pt x="3713" y="28862"/>
                    </a:lnTo>
                    <a:lnTo>
                      <a:pt x="0" y="47256"/>
                    </a:lnTo>
                    <a:lnTo>
                      <a:pt x="0" y="4992748"/>
                    </a:lnTo>
                    <a:lnTo>
                      <a:pt x="28862" y="5036288"/>
                    </a:lnTo>
                    <a:lnTo>
                      <a:pt x="78752" y="5040007"/>
                    </a:lnTo>
                    <a:lnTo>
                      <a:pt x="97146" y="5036294"/>
                    </a:lnTo>
                    <a:lnTo>
                      <a:pt x="112167" y="5026167"/>
                    </a:lnTo>
                    <a:lnTo>
                      <a:pt x="122295" y="5011147"/>
                    </a:lnTo>
                    <a:lnTo>
                      <a:pt x="126009" y="4992754"/>
                    </a:lnTo>
                    <a:lnTo>
                      <a:pt x="126009" y="47256"/>
                    </a:lnTo>
                    <a:lnTo>
                      <a:pt x="122295" y="28862"/>
                    </a:lnTo>
                    <a:lnTo>
                      <a:pt x="112169" y="13841"/>
                    </a:lnTo>
                    <a:lnTo>
                      <a:pt x="97152" y="3713"/>
                    </a:lnTo>
                    <a:lnTo>
                      <a:pt x="78765" y="0"/>
                    </a:lnTo>
                    <a:close/>
                  </a:path>
                </a:pathLst>
              </a:custGeom>
              <a:solidFill>
                <a:srgbClr val="9DC3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186062" y="1205344"/>
                <a:ext cx="319405" cy="382905"/>
              </a:xfrm>
              <a:custGeom>
                <a:avLst/>
                <a:gdLst/>
                <a:ahLst/>
                <a:cxnLst/>
                <a:rect l="l" t="t" r="r" b="b"/>
                <a:pathLst>
                  <a:path w="319405" h="382905">
                    <a:moveTo>
                      <a:pt x="319236" y="0"/>
                    </a:moveTo>
                    <a:lnTo>
                      <a:pt x="0" y="0"/>
                    </a:lnTo>
                    <a:lnTo>
                      <a:pt x="0" y="382600"/>
                    </a:lnTo>
                    <a:lnTo>
                      <a:pt x="319236" y="382600"/>
                    </a:lnTo>
                    <a:lnTo>
                      <a:pt x="319236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2546070" y="2307767"/>
                <a:ext cx="537210" cy="566420"/>
              </a:xfrm>
              <a:custGeom>
                <a:avLst/>
                <a:gdLst/>
                <a:ahLst/>
                <a:cxnLst/>
                <a:rect l="l" t="t" r="r" b="b"/>
                <a:pathLst>
                  <a:path w="537210" h="566419">
                    <a:moveTo>
                      <a:pt x="0" y="283028"/>
                    </a:moveTo>
                    <a:lnTo>
                      <a:pt x="4324" y="232153"/>
                    </a:lnTo>
                    <a:lnTo>
                      <a:pt x="16790" y="184270"/>
                    </a:lnTo>
                    <a:lnTo>
                      <a:pt x="36642" y="140178"/>
                    </a:lnTo>
                    <a:lnTo>
                      <a:pt x="63120" y="100676"/>
                    </a:lnTo>
                    <a:lnTo>
                      <a:pt x="95467" y="66564"/>
                    </a:lnTo>
                    <a:lnTo>
                      <a:pt x="132924" y="38641"/>
                    </a:lnTo>
                    <a:lnTo>
                      <a:pt x="174735" y="17706"/>
                    </a:lnTo>
                    <a:lnTo>
                      <a:pt x="220140" y="4559"/>
                    </a:lnTo>
                    <a:lnTo>
                      <a:pt x="268382" y="0"/>
                    </a:lnTo>
                    <a:lnTo>
                      <a:pt x="316624" y="4559"/>
                    </a:lnTo>
                    <a:lnTo>
                      <a:pt x="362029" y="17706"/>
                    </a:lnTo>
                    <a:lnTo>
                      <a:pt x="403839" y="38641"/>
                    </a:lnTo>
                    <a:lnTo>
                      <a:pt x="441297" y="66564"/>
                    </a:lnTo>
                    <a:lnTo>
                      <a:pt x="473644" y="100676"/>
                    </a:lnTo>
                    <a:lnTo>
                      <a:pt x="500122" y="140178"/>
                    </a:lnTo>
                    <a:lnTo>
                      <a:pt x="519973" y="184270"/>
                    </a:lnTo>
                    <a:lnTo>
                      <a:pt x="532440" y="232153"/>
                    </a:lnTo>
                    <a:lnTo>
                      <a:pt x="536764" y="283028"/>
                    </a:lnTo>
                    <a:lnTo>
                      <a:pt x="532440" y="333903"/>
                    </a:lnTo>
                    <a:lnTo>
                      <a:pt x="519973" y="381786"/>
                    </a:lnTo>
                    <a:lnTo>
                      <a:pt x="500122" y="425878"/>
                    </a:lnTo>
                    <a:lnTo>
                      <a:pt x="473644" y="465380"/>
                    </a:lnTo>
                    <a:lnTo>
                      <a:pt x="441297" y="499492"/>
                    </a:lnTo>
                    <a:lnTo>
                      <a:pt x="403839" y="527415"/>
                    </a:lnTo>
                    <a:lnTo>
                      <a:pt x="362029" y="548350"/>
                    </a:lnTo>
                    <a:lnTo>
                      <a:pt x="316624" y="561497"/>
                    </a:lnTo>
                    <a:lnTo>
                      <a:pt x="268382" y="566057"/>
                    </a:lnTo>
                    <a:lnTo>
                      <a:pt x="220140" y="561497"/>
                    </a:lnTo>
                    <a:lnTo>
                      <a:pt x="174735" y="548350"/>
                    </a:lnTo>
                    <a:lnTo>
                      <a:pt x="132924" y="527415"/>
                    </a:lnTo>
                    <a:lnTo>
                      <a:pt x="95467" y="499492"/>
                    </a:lnTo>
                    <a:lnTo>
                      <a:pt x="63120" y="465380"/>
                    </a:lnTo>
                    <a:lnTo>
                      <a:pt x="36642" y="425878"/>
                    </a:lnTo>
                    <a:lnTo>
                      <a:pt x="16790" y="381786"/>
                    </a:lnTo>
                    <a:lnTo>
                      <a:pt x="4324" y="333903"/>
                    </a:lnTo>
                    <a:lnTo>
                      <a:pt x="0" y="283028"/>
                    </a:lnTo>
                    <a:close/>
                  </a:path>
                </a:pathLst>
              </a:custGeom>
              <a:ln w="222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2546070" y="3165601"/>
                <a:ext cx="537210" cy="566420"/>
              </a:xfrm>
              <a:custGeom>
                <a:avLst/>
                <a:gdLst/>
                <a:ahLst/>
                <a:cxnLst/>
                <a:rect l="l" t="t" r="r" b="b"/>
                <a:pathLst>
                  <a:path w="537210" h="566420">
                    <a:moveTo>
                      <a:pt x="0" y="283028"/>
                    </a:moveTo>
                    <a:lnTo>
                      <a:pt x="4324" y="232153"/>
                    </a:lnTo>
                    <a:lnTo>
                      <a:pt x="16790" y="184270"/>
                    </a:lnTo>
                    <a:lnTo>
                      <a:pt x="36642" y="140178"/>
                    </a:lnTo>
                    <a:lnTo>
                      <a:pt x="63120" y="100676"/>
                    </a:lnTo>
                    <a:lnTo>
                      <a:pt x="95467" y="66564"/>
                    </a:lnTo>
                    <a:lnTo>
                      <a:pt x="132924" y="38641"/>
                    </a:lnTo>
                    <a:lnTo>
                      <a:pt x="174735" y="17706"/>
                    </a:lnTo>
                    <a:lnTo>
                      <a:pt x="220140" y="4559"/>
                    </a:lnTo>
                    <a:lnTo>
                      <a:pt x="268382" y="0"/>
                    </a:lnTo>
                    <a:lnTo>
                      <a:pt x="316624" y="4559"/>
                    </a:lnTo>
                    <a:lnTo>
                      <a:pt x="362029" y="17706"/>
                    </a:lnTo>
                    <a:lnTo>
                      <a:pt x="403839" y="38641"/>
                    </a:lnTo>
                    <a:lnTo>
                      <a:pt x="441297" y="66564"/>
                    </a:lnTo>
                    <a:lnTo>
                      <a:pt x="473644" y="100676"/>
                    </a:lnTo>
                    <a:lnTo>
                      <a:pt x="500122" y="140178"/>
                    </a:lnTo>
                    <a:lnTo>
                      <a:pt x="519973" y="184270"/>
                    </a:lnTo>
                    <a:lnTo>
                      <a:pt x="532440" y="232153"/>
                    </a:lnTo>
                    <a:lnTo>
                      <a:pt x="536764" y="283028"/>
                    </a:lnTo>
                    <a:lnTo>
                      <a:pt x="532440" y="333903"/>
                    </a:lnTo>
                    <a:lnTo>
                      <a:pt x="519973" y="381786"/>
                    </a:lnTo>
                    <a:lnTo>
                      <a:pt x="500122" y="425878"/>
                    </a:lnTo>
                    <a:lnTo>
                      <a:pt x="473644" y="465380"/>
                    </a:lnTo>
                    <a:lnTo>
                      <a:pt x="441297" y="499492"/>
                    </a:lnTo>
                    <a:lnTo>
                      <a:pt x="403839" y="527415"/>
                    </a:lnTo>
                    <a:lnTo>
                      <a:pt x="362029" y="548350"/>
                    </a:lnTo>
                    <a:lnTo>
                      <a:pt x="316624" y="561497"/>
                    </a:lnTo>
                    <a:lnTo>
                      <a:pt x="268382" y="566057"/>
                    </a:lnTo>
                    <a:lnTo>
                      <a:pt x="220140" y="561497"/>
                    </a:lnTo>
                    <a:lnTo>
                      <a:pt x="174735" y="548350"/>
                    </a:lnTo>
                    <a:lnTo>
                      <a:pt x="132924" y="527415"/>
                    </a:lnTo>
                    <a:lnTo>
                      <a:pt x="95467" y="499492"/>
                    </a:lnTo>
                    <a:lnTo>
                      <a:pt x="63120" y="465380"/>
                    </a:lnTo>
                    <a:lnTo>
                      <a:pt x="36642" y="425878"/>
                    </a:lnTo>
                    <a:lnTo>
                      <a:pt x="16790" y="381786"/>
                    </a:lnTo>
                    <a:lnTo>
                      <a:pt x="4324" y="333903"/>
                    </a:lnTo>
                    <a:lnTo>
                      <a:pt x="0" y="283028"/>
                    </a:lnTo>
                    <a:close/>
                  </a:path>
                </a:pathLst>
              </a:custGeom>
              <a:ln w="222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2546070" y="4023436"/>
                <a:ext cx="537210" cy="566420"/>
              </a:xfrm>
              <a:custGeom>
                <a:avLst/>
                <a:gdLst/>
                <a:ahLst/>
                <a:cxnLst/>
                <a:rect l="l" t="t" r="r" b="b"/>
                <a:pathLst>
                  <a:path w="537210" h="566420">
                    <a:moveTo>
                      <a:pt x="0" y="283028"/>
                    </a:moveTo>
                    <a:lnTo>
                      <a:pt x="4324" y="232153"/>
                    </a:lnTo>
                    <a:lnTo>
                      <a:pt x="16790" y="184270"/>
                    </a:lnTo>
                    <a:lnTo>
                      <a:pt x="36642" y="140178"/>
                    </a:lnTo>
                    <a:lnTo>
                      <a:pt x="63120" y="100676"/>
                    </a:lnTo>
                    <a:lnTo>
                      <a:pt x="95467" y="66564"/>
                    </a:lnTo>
                    <a:lnTo>
                      <a:pt x="132924" y="38641"/>
                    </a:lnTo>
                    <a:lnTo>
                      <a:pt x="174735" y="17706"/>
                    </a:lnTo>
                    <a:lnTo>
                      <a:pt x="220140" y="4559"/>
                    </a:lnTo>
                    <a:lnTo>
                      <a:pt x="268382" y="0"/>
                    </a:lnTo>
                    <a:lnTo>
                      <a:pt x="316624" y="4559"/>
                    </a:lnTo>
                    <a:lnTo>
                      <a:pt x="362029" y="17706"/>
                    </a:lnTo>
                    <a:lnTo>
                      <a:pt x="403839" y="38641"/>
                    </a:lnTo>
                    <a:lnTo>
                      <a:pt x="441297" y="66564"/>
                    </a:lnTo>
                    <a:lnTo>
                      <a:pt x="473644" y="100676"/>
                    </a:lnTo>
                    <a:lnTo>
                      <a:pt x="500122" y="140178"/>
                    </a:lnTo>
                    <a:lnTo>
                      <a:pt x="519973" y="184270"/>
                    </a:lnTo>
                    <a:lnTo>
                      <a:pt x="532440" y="232153"/>
                    </a:lnTo>
                    <a:lnTo>
                      <a:pt x="536764" y="283028"/>
                    </a:lnTo>
                    <a:lnTo>
                      <a:pt x="532440" y="333903"/>
                    </a:lnTo>
                    <a:lnTo>
                      <a:pt x="519973" y="381786"/>
                    </a:lnTo>
                    <a:lnTo>
                      <a:pt x="500122" y="425878"/>
                    </a:lnTo>
                    <a:lnTo>
                      <a:pt x="473644" y="465380"/>
                    </a:lnTo>
                    <a:lnTo>
                      <a:pt x="441297" y="499492"/>
                    </a:lnTo>
                    <a:lnTo>
                      <a:pt x="403839" y="527415"/>
                    </a:lnTo>
                    <a:lnTo>
                      <a:pt x="362029" y="548350"/>
                    </a:lnTo>
                    <a:lnTo>
                      <a:pt x="316624" y="561497"/>
                    </a:lnTo>
                    <a:lnTo>
                      <a:pt x="268382" y="566057"/>
                    </a:lnTo>
                    <a:lnTo>
                      <a:pt x="220140" y="561497"/>
                    </a:lnTo>
                    <a:lnTo>
                      <a:pt x="174735" y="548350"/>
                    </a:lnTo>
                    <a:lnTo>
                      <a:pt x="132924" y="527415"/>
                    </a:lnTo>
                    <a:lnTo>
                      <a:pt x="95467" y="499492"/>
                    </a:lnTo>
                    <a:lnTo>
                      <a:pt x="63120" y="465380"/>
                    </a:lnTo>
                    <a:lnTo>
                      <a:pt x="36642" y="425878"/>
                    </a:lnTo>
                    <a:lnTo>
                      <a:pt x="16790" y="381786"/>
                    </a:lnTo>
                    <a:lnTo>
                      <a:pt x="4324" y="333903"/>
                    </a:lnTo>
                    <a:lnTo>
                      <a:pt x="0" y="283028"/>
                    </a:lnTo>
                    <a:close/>
                  </a:path>
                </a:pathLst>
              </a:custGeom>
              <a:ln w="222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186062" y="4920957"/>
                <a:ext cx="319405" cy="382905"/>
              </a:xfrm>
              <a:custGeom>
                <a:avLst/>
                <a:gdLst/>
                <a:ahLst/>
                <a:cxnLst/>
                <a:rect l="l" t="t" r="r" b="b"/>
                <a:pathLst>
                  <a:path w="319405" h="382904">
                    <a:moveTo>
                      <a:pt x="319236" y="0"/>
                    </a:moveTo>
                    <a:lnTo>
                      <a:pt x="0" y="0"/>
                    </a:lnTo>
                    <a:lnTo>
                      <a:pt x="0" y="382600"/>
                    </a:lnTo>
                    <a:lnTo>
                      <a:pt x="319236" y="382600"/>
                    </a:lnTo>
                    <a:lnTo>
                      <a:pt x="319236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509095" y="1163309"/>
                <a:ext cx="4596777" cy="5334457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184246" y="1185666"/>
                <a:ext cx="341406" cy="493819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126204" y="4888415"/>
                <a:ext cx="438950" cy="499915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5198503" y="1224178"/>
                <a:ext cx="319405" cy="382905"/>
              </a:xfrm>
              <a:custGeom>
                <a:avLst/>
                <a:gdLst/>
                <a:ahLst/>
                <a:cxnLst/>
                <a:rect l="l" t="t" r="r" b="b"/>
                <a:pathLst>
                  <a:path w="319404" h="382905">
                    <a:moveTo>
                      <a:pt x="319239" y="0"/>
                    </a:moveTo>
                    <a:lnTo>
                      <a:pt x="0" y="0"/>
                    </a:lnTo>
                    <a:lnTo>
                      <a:pt x="0" y="382600"/>
                    </a:lnTo>
                    <a:lnTo>
                      <a:pt x="319239" y="382600"/>
                    </a:lnTo>
                    <a:lnTo>
                      <a:pt x="319239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5138648" y="1205351"/>
                <a:ext cx="438950" cy="49381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1" name="object 21"/>
            <p:cNvSpPr txBox="1"/>
            <p:nvPr/>
          </p:nvSpPr>
          <p:spPr>
            <a:xfrm>
              <a:off x="5596483" y="1158747"/>
              <a:ext cx="3713479" cy="7391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46300"/>
                </a:lnSpc>
                <a:spcBef>
                  <a:spcPts val="100"/>
                </a:spcBef>
              </a:pPr>
              <a:r>
                <a:rPr sz="1600" spc="370" dirty="0">
                  <a:latin typeface="Arial"/>
                  <a:cs typeface="Arial"/>
                </a:rPr>
                <a:t>Mr</a:t>
              </a:r>
              <a:r>
                <a:rPr sz="1600" spc="-260" dirty="0">
                  <a:latin typeface="Arial"/>
                  <a:cs typeface="Arial"/>
                </a:rPr>
                <a:t> </a:t>
              </a:r>
              <a:r>
                <a:rPr sz="1600" spc="160" dirty="0">
                  <a:latin typeface="Arial"/>
                  <a:cs typeface="Arial"/>
                </a:rPr>
                <a:t>Patel </a:t>
              </a:r>
              <a:r>
                <a:rPr sz="1600" spc="245" dirty="0">
                  <a:latin typeface="Arial"/>
                  <a:cs typeface="Arial"/>
                </a:rPr>
                <a:t>writes </a:t>
              </a:r>
              <a:r>
                <a:rPr sz="1600" spc="200" dirty="0">
                  <a:latin typeface="Arial"/>
                  <a:cs typeface="Arial"/>
                </a:rPr>
                <a:t>a </a:t>
              </a:r>
              <a:r>
                <a:rPr sz="1600" spc="225" dirty="0">
                  <a:latin typeface="Arial"/>
                  <a:cs typeface="Arial"/>
                </a:rPr>
                <a:t>number </a:t>
              </a:r>
              <a:r>
                <a:rPr sz="1600" spc="145" dirty="0">
                  <a:latin typeface="Arial"/>
                  <a:cs typeface="Arial"/>
                </a:rPr>
                <a:t>on </a:t>
              </a:r>
              <a:r>
                <a:rPr sz="1600" spc="215" dirty="0">
                  <a:latin typeface="Arial"/>
                  <a:cs typeface="Arial"/>
                </a:rPr>
                <a:t>the  </a:t>
              </a:r>
              <a:r>
                <a:rPr sz="1600" spc="190" dirty="0">
                  <a:latin typeface="Arial"/>
                  <a:cs typeface="Arial"/>
                </a:rPr>
                <a:t>board.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7096671" y="2308860"/>
              <a:ext cx="14351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145" dirty="0">
                  <a:latin typeface="Arial"/>
                  <a:cs typeface="Arial"/>
                </a:rPr>
                <a:t>2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5571083" y="2161539"/>
              <a:ext cx="3434079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23850" indent="-285750">
                <a:lnSpc>
                  <a:spcPct val="100000"/>
                </a:lnSpc>
                <a:spcBef>
                  <a:spcPts val="100"/>
                </a:spcBef>
                <a:buChar char="•"/>
                <a:tabLst>
                  <a:tab pos="323215" algn="l"/>
                  <a:tab pos="323850" algn="l"/>
                </a:tabLst>
              </a:pPr>
              <a:r>
                <a:rPr sz="1600" spc="125" dirty="0">
                  <a:latin typeface="Arial"/>
                  <a:cs typeface="Arial"/>
                </a:rPr>
                <a:t>Leon </a:t>
              </a:r>
              <a:r>
                <a:rPr sz="1600" spc="190" dirty="0">
                  <a:latin typeface="Arial"/>
                  <a:cs typeface="Arial"/>
                </a:rPr>
                <a:t>finds</a:t>
              </a:r>
              <a:r>
                <a:rPr sz="2400" u="sng" spc="284" baseline="27777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2100" u="sng" spc="-675" baseline="31746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1</a:t>
              </a:r>
              <a:r>
                <a:rPr sz="2100" spc="697" baseline="31746" dirty="0">
                  <a:latin typeface="Arial"/>
                  <a:cs typeface="Arial"/>
                </a:rPr>
                <a:t> </a:t>
              </a:r>
              <a:r>
                <a:rPr sz="1600" spc="345" dirty="0">
                  <a:latin typeface="Arial"/>
                  <a:cs typeface="Arial"/>
                </a:rPr>
                <a:t>of </a:t>
              </a:r>
              <a:r>
                <a:rPr sz="1600" spc="215" dirty="0">
                  <a:latin typeface="Arial"/>
                  <a:cs typeface="Arial"/>
                </a:rPr>
                <a:t>the</a:t>
              </a:r>
              <a:r>
                <a:rPr sz="1600" spc="120" dirty="0">
                  <a:latin typeface="Arial"/>
                  <a:cs typeface="Arial"/>
                </a:rPr>
                <a:t> </a:t>
              </a:r>
              <a:r>
                <a:rPr sz="1600" spc="165" dirty="0">
                  <a:latin typeface="Arial"/>
                  <a:cs typeface="Arial"/>
                </a:rPr>
                <a:t>number.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5571083" y="2618739"/>
              <a:ext cx="3629660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23850" indent="-285750">
                <a:lnSpc>
                  <a:spcPct val="100000"/>
                </a:lnSpc>
                <a:spcBef>
                  <a:spcPts val="100"/>
                </a:spcBef>
                <a:buChar char="•"/>
                <a:tabLst>
                  <a:tab pos="323215" algn="l"/>
                  <a:tab pos="323850" algn="l"/>
                </a:tabLst>
              </a:pPr>
              <a:r>
                <a:rPr sz="1600" spc="100" dirty="0">
                  <a:latin typeface="Arial"/>
                  <a:cs typeface="Arial"/>
                </a:rPr>
                <a:t>Sophie </a:t>
              </a:r>
              <a:r>
                <a:rPr sz="1600" spc="190" dirty="0">
                  <a:latin typeface="Arial"/>
                  <a:cs typeface="Arial"/>
                </a:rPr>
                <a:t>finds</a:t>
              </a:r>
              <a:r>
                <a:rPr sz="2400" u="sng" spc="284" baseline="27777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2100" u="sng" spc="-675" baseline="31746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1</a:t>
              </a:r>
              <a:r>
                <a:rPr sz="2100" spc="697" baseline="31746" dirty="0">
                  <a:latin typeface="Arial"/>
                  <a:cs typeface="Arial"/>
                </a:rPr>
                <a:t> </a:t>
              </a:r>
              <a:r>
                <a:rPr sz="1600" spc="345" dirty="0">
                  <a:latin typeface="Arial"/>
                  <a:cs typeface="Arial"/>
                </a:rPr>
                <a:t>of </a:t>
              </a:r>
              <a:r>
                <a:rPr sz="1600" spc="215" dirty="0">
                  <a:latin typeface="Arial"/>
                  <a:cs typeface="Arial"/>
                </a:rPr>
                <a:t>the</a:t>
              </a:r>
              <a:r>
                <a:rPr sz="1600" spc="150" dirty="0">
                  <a:latin typeface="Arial"/>
                  <a:cs typeface="Arial"/>
                </a:rPr>
                <a:t> </a:t>
              </a:r>
              <a:r>
                <a:rPr sz="1600" spc="165" dirty="0">
                  <a:latin typeface="Arial"/>
                  <a:cs typeface="Arial"/>
                </a:rPr>
                <a:t>number.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5596483" y="2726944"/>
              <a:ext cx="3617595" cy="935355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L="1709420">
                <a:lnSpc>
                  <a:spcPct val="100000"/>
                </a:lnSpc>
                <a:spcBef>
                  <a:spcPts val="405"/>
                </a:spcBef>
              </a:pPr>
              <a:r>
                <a:rPr sz="1400" spc="130" dirty="0">
                  <a:latin typeface="Arial"/>
                  <a:cs typeface="Arial"/>
                </a:rPr>
                <a:t>3</a:t>
              </a:r>
              <a:endParaRPr sz="1400">
                <a:latin typeface="Arial"/>
                <a:cs typeface="Arial"/>
              </a:endParaRPr>
            </a:p>
            <a:p>
              <a:pPr marL="298450" indent="-285750">
                <a:lnSpc>
                  <a:spcPct val="100000"/>
                </a:lnSpc>
                <a:spcBef>
                  <a:spcPts val="355"/>
                </a:spcBef>
                <a:buChar char="•"/>
                <a:tabLst>
                  <a:tab pos="297815" algn="l"/>
                  <a:tab pos="298450" algn="l"/>
                </a:tabLst>
              </a:pPr>
              <a:r>
                <a:rPr sz="1600" spc="120" dirty="0">
                  <a:latin typeface="Arial"/>
                  <a:cs typeface="Arial"/>
                </a:rPr>
                <a:t>Leon’s </a:t>
              </a:r>
              <a:r>
                <a:rPr sz="1600" spc="225" dirty="0">
                  <a:latin typeface="Arial"/>
                  <a:cs typeface="Arial"/>
                </a:rPr>
                <a:t>number </a:t>
              </a:r>
              <a:r>
                <a:rPr sz="1600" spc="70" dirty="0">
                  <a:latin typeface="Arial"/>
                  <a:cs typeface="Arial"/>
                </a:rPr>
                <a:t>is </a:t>
              </a:r>
              <a:r>
                <a:rPr sz="1600" spc="85" dirty="0">
                  <a:latin typeface="Arial"/>
                  <a:cs typeface="Arial"/>
                </a:rPr>
                <a:t>7 </a:t>
              </a:r>
              <a:r>
                <a:rPr sz="1600" spc="270" dirty="0">
                  <a:latin typeface="Arial"/>
                  <a:cs typeface="Arial"/>
                </a:rPr>
                <a:t>more</a:t>
              </a:r>
              <a:r>
                <a:rPr sz="1600" spc="105" dirty="0">
                  <a:latin typeface="Arial"/>
                  <a:cs typeface="Arial"/>
                </a:rPr>
                <a:t> </a:t>
              </a:r>
              <a:r>
                <a:rPr sz="1600" spc="185" dirty="0">
                  <a:latin typeface="Arial"/>
                  <a:cs typeface="Arial"/>
                </a:rPr>
                <a:t>than</a:t>
              </a:r>
              <a:endParaRPr sz="1600">
                <a:latin typeface="Arial"/>
                <a:cs typeface="Arial"/>
              </a:endParaRPr>
            </a:p>
            <a:p>
              <a:pPr marL="298450">
                <a:lnSpc>
                  <a:spcPct val="100000"/>
                </a:lnSpc>
                <a:spcBef>
                  <a:spcPts val="985"/>
                </a:spcBef>
              </a:pPr>
              <a:r>
                <a:rPr sz="1600" spc="90" dirty="0">
                  <a:latin typeface="Arial"/>
                  <a:cs typeface="Arial"/>
                </a:rPr>
                <a:t>Sophie’s.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5596483" y="3996435"/>
              <a:ext cx="3895725" cy="1125855"/>
            </a:xfrm>
            <a:prstGeom prst="rect">
              <a:avLst/>
            </a:prstGeom>
          </p:spPr>
          <p:txBody>
            <a:bodyPr vert="horz" wrap="square" lIns="0" tIns="10795" rIns="0" bIns="0" rtlCol="0">
              <a:spAutoFit/>
            </a:bodyPr>
            <a:lstStyle/>
            <a:p>
              <a:pPr marL="12700" marR="5080">
                <a:lnSpc>
                  <a:spcPct val="150600"/>
                </a:lnSpc>
                <a:spcBef>
                  <a:spcPts val="85"/>
                </a:spcBef>
                <a:tabLst>
                  <a:tab pos="1687195" algn="l"/>
                </a:tabLst>
              </a:pPr>
              <a:r>
                <a:rPr sz="1600" spc="185" dirty="0">
                  <a:latin typeface="Arial"/>
                  <a:cs typeface="Arial"/>
                </a:rPr>
                <a:t>What </a:t>
              </a:r>
              <a:r>
                <a:rPr sz="1600" spc="70" dirty="0">
                  <a:latin typeface="Arial"/>
                  <a:cs typeface="Arial"/>
                </a:rPr>
                <a:t>is </a:t>
              </a:r>
              <a:r>
                <a:rPr sz="1600" spc="215" dirty="0">
                  <a:latin typeface="Arial"/>
                  <a:cs typeface="Arial"/>
                </a:rPr>
                <a:t>the </a:t>
              </a:r>
              <a:r>
                <a:rPr sz="1600" spc="225" dirty="0">
                  <a:latin typeface="Arial"/>
                  <a:cs typeface="Arial"/>
                </a:rPr>
                <a:t>number </a:t>
              </a:r>
              <a:r>
                <a:rPr sz="1600" spc="370" dirty="0">
                  <a:latin typeface="Arial"/>
                  <a:cs typeface="Arial"/>
                </a:rPr>
                <a:t>Mr </a:t>
              </a:r>
              <a:r>
                <a:rPr sz="1600" spc="160" dirty="0">
                  <a:latin typeface="Arial"/>
                  <a:cs typeface="Arial"/>
                </a:rPr>
                <a:t>Patel  </a:t>
              </a:r>
              <a:r>
                <a:rPr sz="1600" spc="250" dirty="0">
                  <a:latin typeface="Arial"/>
                  <a:cs typeface="Arial"/>
                </a:rPr>
                <a:t>started</a:t>
              </a:r>
              <a:r>
                <a:rPr sz="1600" spc="130" dirty="0">
                  <a:latin typeface="Arial"/>
                  <a:cs typeface="Arial"/>
                </a:rPr>
                <a:t> </a:t>
              </a:r>
              <a:r>
                <a:rPr sz="1600" spc="210" dirty="0">
                  <a:latin typeface="Arial"/>
                  <a:cs typeface="Arial"/>
                </a:rPr>
                <a:t>with?	</a:t>
              </a:r>
              <a:r>
                <a:rPr sz="1600" spc="35" dirty="0">
                  <a:latin typeface="Arial"/>
                  <a:cs typeface="Arial"/>
                </a:rPr>
                <a:t>This </a:t>
              </a:r>
              <a:r>
                <a:rPr sz="1600" spc="270" dirty="0">
                  <a:latin typeface="Arial"/>
                  <a:cs typeface="Arial"/>
                </a:rPr>
                <a:t>bar </a:t>
              </a:r>
              <a:r>
                <a:rPr sz="1600" spc="190" dirty="0">
                  <a:latin typeface="Arial"/>
                  <a:cs typeface="Arial"/>
                </a:rPr>
                <a:t>model</a:t>
              </a:r>
              <a:r>
                <a:rPr sz="1600" spc="45" dirty="0">
                  <a:latin typeface="Arial"/>
                  <a:cs typeface="Arial"/>
                </a:rPr>
                <a:t> </a:t>
              </a:r>
              <a:r>
                <a:rPr sz="1600" spc="285" dirty="0">
                  <a:latin typeface="Arial"/>
                  <a:cs typeface="Arial"/>
                </a:rPr>
                <a:t>may  </a:t>
              </a:r>
              <a:r>
                <a:rPr sz="1600" spc="140" dirty="0">
                  <a:latin typeface="Arial"/>
                  <a:cs typeface="Arial"/>
                </a:rPr>
                <a:t>help</a:t>
              </a:r>
              <a:r>
                <a:rPr sz="1600" spc="120" dirty="0">
                  <a:latin typeface="Arial"/>
                  <a:cs typeface="Arial"/>
                </a:rPr>
                <a:t> </a:t>
              </a:r>
              <a:r>
                <a:rPr sz="1600" spc="140" dirty="0">
                  <a:latin typeface="Arial"/>
                  <a:cs typeface="Arial"/>
                </a:rPr>
                <a:t>you.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8902128" y="6028904"/>
              <a:ext cx="665200" cy="665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8" name="object 28"/>
            <p:cNvGrpSpPr/>
            <p:nvPr/>
          </p:nvGrpSpPr>
          <p:grpSpPr>
            <a:xfrm>
              <a:off x="5406440" y="5293029"/>
              <a:ext cx="3450590" cy="881380"/>
              <a:chOff x="5406440" y="5293029"/>
              <a:chExt cx="3450590" cy="881380"/>
            </a:xfrm>
          </p:grpSpPr>
          <p:sp>
            <p:nvSpPr>
              <p:cNvPr id="29" name="object 29"/>
              <p:cNvSpPr/>
              <p:nvPr/>
            </p:nvSpPr>
            <p:spPr>
              <a:xfrm>
                <a:off x="5415965" y="5302557"/>
                <a:ext cx="1715770" cy="431165"/>
              </a:xfrm>
              <a:custGeom>
                <a:avLst/>
                <a:gdLst/>
                <a:ahLst/>
                <a:cxnLst/>
                <a:rect l="l" t="t" r="r" b="b"/>
                <a:pathLst>
                  <a:path w="1715770" h="431164">
                    <a:moveTo>
                      <a:pt x="1715681" y="0"/>
                    </a:moveTo>
                    <a:lnTo>
                      <a:pt x="0" y="0"/>
                    </a:lnTo>
                    <a:lnTo>
                      <a:pt x="0" y="431030"/>
                    </a:lnTo>
                    <a:lnTo>
                      <a:pt x="1715681" y="431030"/>
                    </a:lnTo>
                    <a:lnTo>
                      <a:pt x="1715681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5415965" y="5733587"/>
                <a:ext cx="1144270" cy="431165"/>
              </a:xfrm>
              <a:custGeom>
                <a:avLst/>
                <a:gdLst/>
                <a:ahLst/>
                <a:cxnLst/>
                <a:rect l="l" t="t" r="r" b="b"/>
                <a:pathLst>
                  <a:path w="1144270" h="431164">
                    <a:moveTo>
                      <a:pt x="1143783" y="0"/>
                    </a:moveTo>
                    <a:lnTo>
                      <a:pt x="0" y="0"/>
                    </a:lnTo>
                    <a:lnTo>
                      <a:pt x="0" y="431030"/>
                    </a:lnTo>
                    <a:lnTo>
                      <a:pt x="1143783" y="431030"/>
                    </a:lnTo>
                    <a:lnTo>
                      <a:pt x="1143783" y="0"/>
                    </a:lnTo>
                    <a:close/>
                  </a:path>
                </a:pathLst>
              </a:custGeom>
              <a:solidFill>
                <a:srgbClr val="FBE5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5406440" y="5293029"/>
                <a:ext cx="3450590" cy="881380"/>
              </a:xfrm>
              <a:custGeom>
                <a:avLst/>
                <a:gdLst/>
                <a:ahLst/>
                <a:cxnLst/>
                <a:rect l="l" t="t" r="r" b="b"/>
                <a:pathLst>
                  <a:path w="3450590" h="881379">
                    <a:moveTo>
                      <a:pt x="1153305" y="431030"/>
                    </a:moveTo>
                    <a:lnTo>
                      <a:pt x="1153305" y="881110"/>
                    </a:lnTo>
                  </a:path>
                  <a:path w="3450590" h="881379">
                    <a:moveTo>
                      <a:pt x="1725205" y="0"/>
                    </a:moveTo>
                    <a:lnTo>
                      <a:pt x="1725205" y="450080"/>
                    </a:lnTo>
                  </a:path>
                  <a:path w="3450590" h="881379">
                    <a:moveTo>
                      <a:pt x="2297096" y="431030"/>
                    </a:moveTo>
                    <a:lnTo>
                      <a:pt x="2297096" y="881110"/>
                    </a:lnTo>
                  </a:path>
                  <a:path w="3450590" h="881379">
                    <a:moveTo>
                      <a:pt x="0" y="440555"/>
                    </a:moveTo>
                    <a:lnTo>
                      <a:pt x="3450406" y="440555"/>
                    </a:lnTo>
                  </a:path>
                  <a:path w="3450590" h="881379">
                    <a:moveTo>
                      <a:pt x="9525" y="0"/>
                    </a:moveTo>
                    <a:lnTo>
                      <a:pt x="9525" y="881110"/>
                    </a:lnTo>
                  </a:path>
                  <a:path w="3450590" h="881379">
                    <a:moveTo>
                      <a:pt x="3440876" y="0"/>
                    </a:moveTo>
                    <a:lnTo>
                      <a:pt x="3440876" y="881110"/>
                    </a:lnTo>
                  </a:path>
                  <a:path w="3450590" h="881379">
                    <a:moveTo>
                      <a:pt x="0" y="9525"/>
                    </a:moveTo>
                    <a:lnTo>
                      <a:pt x="3450406" y="9525"/>
                    </a:lnTo>
                  </a:path>
                  <a:path w="3450590" h="881379">
                    <a:moveTo>
                      <a:pt x="0" y="871585"/>
                    </a:moveTo>
                    <a:lnTo>
                      <a:pt x="3450406" y="871585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object 32"/>
            <p:cNvGrpSpPr/>
            <p:nvPr/>
          </p:nvGrpSpPr>
          <p:grpSpPr>
            <a:xfrm>
              <a:off x="8457450" y="0"/>
              <a:ext cx="1135380" cy="1134110"/>
              <a:chOff x="8457450" y="0"/>
              <a:chExt cx="1135380" cy="1134110"/>
            </a:xfrm>
          </p:grpSpPr>
          <p:sp>
            <p:nvSpPr>
              <p:cNvPr id="33" name="object 33"/>
              <p:cNvSpPr/>
              <p:nvPr/>
            </p:nvSpPr>
            <p:spPr>
              <a:xfrm>
                <a:off x="8457450" y="0"/>
                <a:ext cx="749871" cy="710095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8860865" y="274499"/>
                <a:ext cx="731583" cy="85961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35"/>
            <p:cNvSpPr/>
            <p:nvPr/>
          </p:nvSpPr>
          <p:spPr>
            <a:xfrm>
              <a:off x="0" y="114998"/>
              <a:ext cx="5564378" cy="7498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E6E17F8-B22F-4C55-86AB-79CB929D82A5}"/>
                </a:ext>
              </a:extLst>
            </p:cNvPr>
            <p:cNvSpPr/>
            <p:nvPr/>
          </p:nvSpPr>
          <p:spPr>
            <a:xfrm>
              <a:off x="4327550" y="128105"/>
              <a:ext cx="1104240" cy="63389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5A3C8D8-4A1F-4EE4-8F0E-BB25B0D7853C}"/>
              </a:ext>
            </a:extLst>
          </p:cNvPr>
          <p:cNvGrpSpPr/>
          <p:nvPr/>
        </p:nvGrpSpPr>
        <p:grpSpPr>
          <a:xfrm>
            <a:off x="0" y="0"/>
            <a:ext cx="9905999" cy="6694104"/>
            <a:chOff x="0" y="0"/>
            <a:chExt cx="9905999" cy="6694104"/>
          </a:xfrm>
        </p:grpSpPr>
        <p:grpSp>
          <p:nvGrpSpPr>
            <p:cNvPr id="2" name="object 2"/>
            <p:cNvGrpSpPr/>
            <p:nvPr/>
          </p:nvGrpSpPr>
          <p:grpSpPr>
            <a:xfrm>
              <a:off x="0" y="0"/>
              <a:ext cx="5564505" cy="863600"/>
              <a:chOff x="0" y="0"/>
              <a:chExt cx="5564505" cy="86360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0" y="0"/>
                <a:ext cx="5564505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5564505" h="863600">
                    <a:moveTo>
                      <a:pt x="5564378" y="0"/>
                    </a:moveTo>
                    <a:lnTo>
                      <a:pt x="0" y="0"/>
                    </a:lnTo>
                    <a:lnTo>
                      <a:pt x="0" y="863079"/>
                    </a:lnTo>
                    <a:lnTo>
                      <a:pt x="5380532" y="863079"/>
                    </a:lnTo>
                    <a:lnTo>
                      <a:pt x="5429406" y="856511"/>
                    </a:lnTo>
                    <a:lnTo>
                      <a:pt x="5473323" y="837976"/>
                    </a:lnTo>
                    <a:lnTo>
                      <a:pt x="5510531" y="809226"/>
                    </a:lnTo>
                    <a:lnTo>
                      <a:pt x="5539278" y="772015"/>
                    </a:lnTo>
                    <a:lnTo>
                      <a:pt x="5557810" y="728096"/>
                    </a:lnTo>
                    <a:lnTo>
                      <a:pt x="5564378" y="679221"/>
                    </a:lnTo>
                    <a:lnTo>
                      <a:pt x="5564378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1088351" y="0"/>
                    </a:moveTo>
                    <a:lnTo>
                      <a:pt x="0" y="0"/>
                    </a:lnTo>
                    <a:lnTo>
                      <a:pt x="0" y="549148"/>
                    </a:lnTo>
                    <a:lnTo>
                      <a:pt x="1088351" y="549148"/>
                    </a:lnTo>
                    <a:lnTo>
                      <a:pt x="1088351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0" y="0"/>
                    </a:moveTo>
                    <a:lnTo>
                      <a:pt x="1088360" y="0"/>
                    </a:lnTo>
                    <a:lnTo>
                      <a:pt x="1088360" y="549148"/>
                    </a:lnTo>
                    <a:lnTo>
                      <a:pt x="0" y="549148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" name="object 6"/>
            <p:cNvGrpSpPr/>
            <p:nvPr/>
          </p:nvGrpSpPr>
          <p:grpSpPr>
            <a:xfrm>
              <a:off x="8818753" y="250685"/>
              <a:ext cx="777240" cy="777240"/>
              <a:chOff x="8818753" y="250685"/>
              <a:chExt cx="777240" cy="77724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6"/>
                    </a:lnTo>
                    <a:lnTo>
                      <a:pt x="12859" y="455699"/>
                    </a:lnTo>
                    <a:lnTo>
                      <a:pt x="28290" y="500127"/>
                    </a:lnTo>
                    <a:lnTo>
                      <a:pt x="49149" y="541698"/>
                    </a:lnTo>
                    <a:lnTo>
                      <a:pt x="75009" y="579985"/>
                    </a:lnTo>
                    <a:lnTo>
                      <a:pt x="105440" y="614559"/>
                    </a:lnTo>
                    <a:lnTo>
                      <a:pt x="140012" y="644990"/>
                    </a:lnTo>
                    <a:lnTo>
                      <a:pt x="178298" y="670850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3" y="716714"/>
                    </a:lnTo>
                    <a:lnTo>
                      <a:pt x="455695" y="707141"/>
                    </a:lnTo>
                    <a:lnTo>
                      <a:pt x="500121" y="691710"/>
                    </a:lnTo>
                    <a:lnTo>
                      <a:pt x="541693" y="670850"/>
                    </a:lnTo>
                    <a:lnTo>
                      <a:pt x="579980" y="644990"/>
                    </a:lnTo>
                    <a:lnTo>
                      <a:pt x="614554" y="614559"/>
                    </a:lnTo>
                    <a:lnTo>
                      <a:pt x="644986" y="579985"/>
                    </a:lnTo>
                    <a:lnTo>
                      <a:pt x="670847" y="541698"/>
                    </a:lnTo>
                    <a:lnTo>
                      <a:pt x="691708" y="500127"/>
                    </a:lnTo>
                    <a:lnTo>
                      <a:pt x="707140" y="455699"/>
                    </a:lnTo>
                    <a:lnTo>
                      <a:pt x="716714" y="408846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0" y="264293"/>
                    </a:lnTo>
                    <a:lnTo>
                      <a:pt x="691708" y="219868"/>
                    </a:lnTo>
                    <a:lnTo>
                      <a:pt x="670847" y="178298"/>
                    </a:lnTo>
                    <a:lnTo>
                      <a:pt x="644986" y="140012"/>
                    </a:lnTo>
                    <a:lnTo>
                      <a:pt x="614554" y="105440"/>
                    </a:lnTo>
                    <a:lnTo>
                      <a:pt x="579980" y="75009"/>
                    </a:lnTo>
                    <a:lnTo>
                      <a:pt x="541693" y="49149"/>
                    </a:lnTo>
                    <a:lnTo>
                      <a:pt x="500121" y="28290"/>
                    </a:lnTo>
                    <a:lnTo>
                      <a:pt x="455695" y="12859"/>
                    </a:lnTo>
                    <a:lnTo>
                      <a:pt x="408843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0" y="360000"/>
                    </a:moveTo>
                    <a:lnTo>
                      <a:pt x="3286" y="311150"/>
                    </a:lnTo>
                    <a:lnTo>
                      <a:pt x="12859" y="264297"/>
                    </a:lnTo>
                    <a:lnTo>
                      <a:pt x="28290" y="219871"/>
                    </a:lnTo>
                    <a:lnTo>
                      <a:pt x="49150" y="178300"/>
                    </a:lnTo>
                    <a:lnTo>
                      <a:pt x="75010" y="140014"/>
                    </a:lnTo>
                    <a:lnTo>
                      <a:pt x="105441" y="105441"/>
                    </a:lnTo>
                    <a:lnTo>
                      <a:pt x="140014" y="75010"/>
                    </a:lnTo>
                    <a:lnTo>
                      <a:pt x="178300" y="49150"/>
                    </a:lnTo>
                    <a:lnTo>
                      <a:pt x="219871" y="28290"/>
                    </a:lnTo>
                    <a:lnTo>
                      <a:pt x="264297" y="12859"/>
                    </a:lnTo>
                    <a:lnTo>
                      <a:pt x="311150" y="3286"/>
                    </a:lnTo>
                    <a:lnTo>
                      <a:pt x="360000" y="0"/>
                    </a:lnTo>
                    <a:lnTo>
                      <a:pt x="408850" y="3286"/>
                    </a:lnTo>
                    <a:lnTo>
                      <a:pt x="455702" y="12859"/>
                    </a:lnTo>
                    <a:lnTo>
                      <a:pt x="500128" y="28290"/>
                    </a:lnTo>
                    <a:lnTo>
                      <a:pt x="541699" y="49150"/>
                    </a:lnTo>
                    <a:lnTo>
                      <a:pt x="579985" y="75010"/>
                    </a:lnTo>
                    <a:lnTo>
                      <a:pt x="614558" y="105441"/>
                    </a:lnTo>
                    <a:lnTo>
                      <a:pt x="644989" y="140014"/>
                    </a:lnTo>
                    <a:lnTo>
                      <a:pt x="670849" y="178300"/>
                    </a:lnTo>
                    <a:lnTo>
                      <a:pt x="691709" y="219871"/>
                    </a:lnTo>
                    <a:lnTo>
                      <a:pt x="707140" y="264297"/>
                    </a:lnTo>
                    <a:lnTo>
                      <a:pt x="716714" y="311150"/>
                    </a:lnTo>
                    <a:lnTo>
                      <a:pt x="720000" y="360000"/>
                    </a:lnTo>
                    <a:lnTo>
                      <a:pt x="716714" y="408850"/>
                    </a:lnTo>
                    <a:lnTo>
                      <a:pt x="707140" y="455702"/>
                    </a:lnTo>
                    <a:lnTo>
                      <a:pt x="691709" y="500128"/>
                    </a:lnTo>
                    <a:lnTo>
                      <a:pt x="670849" y="541699"/>
                    </a:lnTo>
                    <a:lnTo>
                      <a:pt x="644989" y="579985"/>
                    </a:lnTo>
                    <a:lnTo>
                      <a:pt x="614558" y="614558"/>
                    </a:lnTo>
                    <a:lnTo>
                      <a:pt x="579985" y="644989"/>
                    </a:lnTo>
                    <a:lnTo>
                      <a:pt x="541699" y="670849"/>
                    </a:lnTo>
                    <a:lnTo>
                      <a:pt x="500128" y="691709"/>
                    </a:lnTo>
                    <a:lnTo>
                      <a:pt x="455702" y="707140"/>
                    </a:lnTo>
                    <a:lnTo>
                      <a:pt x="408850" y="716714"/>
                    </a:lnTo>
                    <a:lnTo>
                      <a:pt x="360000" y="720000"/>
                    </a:lnTo>
                    <a:lnTo>
                      <a:pt x="311150" y="716714"/>
                    </a:lnTo>
                    <a:lnTo>
                      <a:pt x="264297" y="707140"/>
                    </a:lnTo>
                    <a:lnTo>
                      <a:pt x="219871" y="691709"/>
                    </a:lnTo>
                    <a:lnTo>
                      <a:pt x="178300" y="670849"/>
                    </a:lnTo>
                    <a:lnTo>
                      <a:pt x="140014" y="644989"/>
                    </a:lnTo>
                    <a:lnTo>
                      <a:pt x="105441" y="614558"/>
                    </a:lnTo>
                    <a:lnTo>
                      <a:pt x="75010" y="579985"/>
                    </a:lnTo>
                    <a:lnTo>
                      <a:pt x="49150" y="541699"/>
                    </a:lnTo>
                    <a:lnTo>
                      <a:pt x="28290" y="500128"/>
                    </a:lnTo>
                    <a:lnTo>
                      <a:pt x="12859" y="455702"/>
                    </a:lnTo>
                    <a:lnTo>
                      <a:pt x="3286" y="408850"/>
                    </a:lnTo>
                    <a:lnTo>
                      <a:pt x="0" y="360000"/>
                    </a:lnTo>
                    <a:close/>
                  </a:path>
                </a:pathLst>
              </a:custGeom>
              <a:ln w="57150">
                <a:solidFill>
                  <a:srgbClr val="2E75B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" name="object 9"/>
            <p:cNvSpPr/>
            <p:nvPr/>
          </p:nvSpPr>
          <p:spPr>
            <a:xfrm>
              <a:off x="4961166" y="1240523"/>
              <a:ext cx="126364" cy="5040630"/>
            </a:xfrm>
            <a:custGeom>
              <a:avLst/>
              <a:gdLst/>
              <a:ahLst/>
              <a:cxnLst/>
              <a:rect l="l" t="t" r="r" b="b"/>
              <a:pathLst>
                <a:path w="126364" h="5040630">
                  <a:moveTo>
                    <a:pt x="78765" y="0"/>
                  </a:moveTo>
                  <a:lnTo>
                    <a:pt x="47256" y="0"/>
                  </a:lnTo>
                  <a:lnTo>
                    <a:pt x="28862" y="3713"/>
                  </a:lnTo>
                  <a:lnTo>
                    <a:pt x="13841" y="13841"/>
                  </a:lnTo>
                  <a:lnTo>
                    <a:pt x="3713" y="28862"/>
                  </a:lnTo>
                  <a:lnTo>
                    <a:pt x="0" y="47256"/>
                  </a:lnTo>
                  <a:lnTo>
                    <a:pt x="0" y="4992748"/>
                  </a:lnTo>
                  <a:lnTo>
                    <a:pt x="28862" y="5036288"/>
                  </a:lnTo>
                  <a:lnTo>
                    <a:pt x="78752" y="5040007"/>
                  </a:lnTo>
                  <a:lnTo>
                    <a:pt x="97146" y="5036294"/>
                  </a:lnTo>
                  <a:lnTo>
                    <a:pt x="112167" y="5026167"/>
                  </a:lnTo>
                  <a:lnTo>
                    <a:pt x="122295" y="5011147"/>
                  </a:lnTo>
                  <a:lnTo>
                    <a:pt x="126009" y="4992754"/>
                  </a:lnTo>
                  <a:lnTo>
                    <a:pt x="126009" y="47256"/>
                  </a:lnTo>
                  <a:lnTo>
                    <a:pt x="122295" y="28862"/>
                  </a:lnTo>
                  <a:lnTo>
                    <a:pt x="112169" y="13841"/>
                  </a:lnTo>
                  <a:lnTo>
                    <a:pt x="97152" y="3713"/>
                  </a:lnTo>
                  <a:lnTo>
                    <a:pt x="7876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02128" y="6028904"/>
              <a:ext cx="665200" cy="665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6062" y="1205344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5" h="382905">
                  <a:moveTo>
                    <a:pt x="319236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6" y="382600"/>
                  </a:lnTo>
                  <a:lnTo>
                    <a:pt x="31923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98503" y="1224178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4" h="382905">
                  <a:moveTo>
                    <a:pt x="319239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9" y="382600"/>
                  </a:lnTo>
                  <a:lnTo>
                    <a:pt x="3192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5356" y="5260568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4" h="382904">
                  <a:moveTo>
                    <a:pt x="319239" y="0"/>
                  </a:moveTo>
                  <a:lnTo>
                    <a:pt x="0" y="0"/>
                  </a:lnTo>
                  <a:lnTo>
                    <a:pt x="0" y="382601"/>
                  </a:lnTo>
                  <a:lnTo>
                    <a:pt x="319239" y="382601"/>
                  </a:lnTo>
                  <a:lnTo>
                    <a:pt x="3192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114998"/>
              <a:ext cx="5564378" cy="7498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57450" y="0"/>
              <a:ext cx="749871" cy="7100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object 16"/>
            <p:cNvGrpSpPr/>
            <p:nvPr/>
          </p:nvGrpSpPr>
          <p:grpSpPr>
            <a:xfrm>
              <a:off x="316312" y="1148849"/>
              <a:ext cx="4715510" cy="5349240"/>
              <a:chOff x="316312" y="1148849"/>
              <a:chExt cx="4715510" cy="5349240"/>
            </a:xfrm>
          </p:grpSpPr>
          <p:sp>
            <p:nvSpPr>
              <p:cNvPr id="17" name="object 17"/>
              <p:cNvSpPr/>
              <p:nvPr/>
            </p:nvSpPr>
            <p:spPr>
              <a:xfrm>
                <a:off x="483406" y="1148849"/>
                <a:ext cx="4548003" cy="123759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316312" y="1949757"/>
                <a:ext cx="4444365" cy="4548009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9" name="object 19"/>
            <p:cNvSpPr/>
            <p:nvPr/>
          </p:nvSpPr>
          <p:spPr>
            <a:xfrm>
              <a:off x="5495950" y="1179969"/>
              <a:ext cx="4410049" cy="52673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74773" y="4893439"/>
              <a:ext cx="445047" cy="9693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3555" y="1179969"/>
              <a:ext cx="341405" cy="4938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38648" y="1194607"/>
              <a:ext cx="438950" cy="4938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25427" y="5234444"/>
              <a:ext cx="438950" cy="49991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77516" y="260338"/>
              <a:ext cx="859610" cy="85961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6ABDB9B-89AA-400D-AC85-DFF2BA4481A2}"/>
                </a:ext>
              </a:extLst>
            </p:cNvPr>
            <p:cNvSpPr/>
            <p:nvPr/>
          </p:nvSpPr>
          <p:spPr>
            <a:xfrm>
              <a:off x="4327550" y="128105"/>
              <a:ext cx="1104240" cy="63389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2167D26F-0398-4FD2-A884-4E93073268EA}"/>
              </a:ext>
            </a:extLst>
          </p:cNvPr>
          <p:cNvGrpSpPr/>
          <p:nvPr/>
        </p:nvGrpSpPr>
        <p:grpSpPr>
          <a:xfrm>
            <a:off x="0" y="0"/>
            <a:ext cx="9738600" cy="6694104"/>
            <a:chOff x="0" y="0"/>
            <a:chExt cx="9738600" cy="6694104"/>
          </a:xfrm>
        </p:grpSpPr>
        <p:sp>
          <p:nvSpPr>
            <p:cNvPr id="2" name="object 2"/>
            <p:cNvSpPr/>
            <p:nvPr/>
          </p:nvSpPr>
          <p:spPr>
            <a:xfrm>
              <a:off x="5513717" y="1165631"/>
              <a:ext cx="4224883" cy="48894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497923" y="1119774"/>
              <a:ext cx="4548009" cy="48955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0" y="0"/>
              <a:ext cx="5564505" cy="863600"/>
              <a:chOff x="0" y="0"/>
              <a:chExt cx="5564505" cy="863600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0" y="0"/>
                <a:ext cx="5564505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5564505" h="863600">
                    <a:moveTo>
                      <a:pt x="5564378" y="0"/>
                    </a:moveTo>
                    <a:lnTo>
                      <a:pt x="0" y="0"/>
                    </a:lnTo>
                    <a:lnTo>
                      <a:pt x="0" y="863079"/>
                    </a:lnTo>
                    <a:lnTo>
                      <a:pt x="5380532" y="863079"/>
                    </a:lnTo>
                    <a:lnTo>
                      <a:pt x="5429406" y="856511"/>
                    </a:lnTo>
                    <a:lnTo>
                      <a:pt x="5473323" y="837976"/>
                    </a:lnTo>
                    <a:lnTo>
                      <a:pt x="5510531" y="809226"/>
                    </a:lnTo>
                    <a:lnTo>
                      <a:pt x="5539278" y="772015"/>
                    </a:lnTo>
                    <a:lnTo>
                      <a:pt x="5557810" y="728096"/>
                    </a:lnTo>
                    <a:lnTo>
                      <a:pt x="5564378" y="679221"/>
                    </a:lnTo>
                    <a:lnTo>
                      <a:pt x="5564378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1088351" y="0"/>
                    </a:moveTo>
                    <a:lnTo>
                      <a:pt x="0" y="0"/>
                    </a:lnTo>
                    <a:lnTo>
                      <a:pt x="0" y="549148"/>
                    </a:lnTo>
                    <a:lnTo>
                      <a:pt x="1088351" y="549148"/>
                    </a:lnTo>
                    <a:lnTo>
                      <a:pt x="1088351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0" y="0"/>
                    </a:moveTo>
                    <a:lnTo>
                      <a:pt x="1088360" y="0"/>
                    </a:lnTo>
                    <a:lnTo>
                      <a:pt x="1088360" y="549148"/>
                    </a:lnTo>
                    <a:lnTo>
                      <a:pt x="0" y="549148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" name="object 8"/>
            <p:cNvGrpSpPr/>
            <p:nvPr/>
          </p:nvGrpSpPr>
          <p:grpSpPr>
            <a:xfrm>
              <a:off x="8818753" y="250685"/>
              <a:ext cx="777240" cy="777240"/>
              <a:chOff x="8818753" y="250685"/>
              <a:chExt cx="777240" cy="777240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6"/>
                    </a:lnTo>
                    <a:lnTo>
                      <a:pt x="12859" y="455699"/>
                    </a:lnTo>
                    <a:lnTo>
                      <a:pt x="28290" y="500127"/>
                    </a:lnTo>
                    <a:lnTo>
                      <a:pt x="49149" y="541698"/>
                    </a:lnTo>
                    <a:lnTo>
                      <a:pt x="75009" y="579985"/>
                    </a:lnTo>
                    <a:lnTo>
                      <a:pt x="105440" y="614559"/>
                    </a:lnTo>
                    <a:lnTo>
                      <a:pt x="140012" y="644990"/>
                    </a:lnTo>
                    <a:lnTo>
                      <a:pt x="178298" y="670850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3" y="716714"/>
                    </a:lnTo>
                    <a:lnTo>
                      <a:pt x="455695" y="707141"/>
                    </a:lnTo>
                    <a:lnTo>
                      <a:pt x="500121" y="691710"/>
                    </a:lnTo>
                    <a:lnTo>
                      <a:pt x="541693" y="670850"/>
                    </a:lnTo>
                    <a:lnTo>
                      <a:pt x="579980" y="644990"/>
                    </a:lnTo>
                    <a:lnTo>
                      <a:pt x="614554" y="614559"/>
                    </a:lnTo>
                    <a:lnTo>
                      <a:pt x="644986" y="579985"/>
                    </a:lnTo>
                    <a:lnTo>
                      <a:pt x="670847" y="541698"/>
                    </a:lnTo>
                    <a:lnTo>
                      <a:pt x="691708" y="500127"/>
                    </a:lnTo>
                    <a:lnTo>
                      <a:pt x="707140" y="455699"/>
                    </a:lnTo>
                    <a:lnTo>
                      <a:pt x="716714" y="408846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0" y="264293"/>
                    </a:lnTo>
                    <a:lnTo>
                      <a:pt x="691708" y="219868"/>
                    </a:lnTo>
                    <a:lnTo>
                      <a:pt x="670847" y="178298"/>
                    </a:lnTo>
                    <a:lnTo>
                      <a:pt x="644986" y="140012"/>
                    </a:lnTo>
                    <a:lnTo>
                      <a:pt x="614554" y="105440"/>
                    </a:lnTo>
                    <a:lnTo>
                      <a:pt x="579980" y="75009"/>
                    </a:lnTo>
                    <a:lnTo>
                      <a:pt x="541693" y="49149"/>
                    </a:lnTo>
                    <a:lnTo>
                      <a:pt x="500121" y="28290"/>
                    </a:lnTo>
                    <a:lnTo>
                      <a:pt x="455695" y="12859"/>
                    </a:lnTo>
                    <a:lnTo>
                      <a:pt x="408843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0" y="360000"/>
                    </a:moveTo>
                    <a:lnTo>
                      <a:pt x="3286" y="311150"/>
                    </a:lnTo>
                    <a:lnTo>
                      <a:pt x="12859" y="264297"/>
                    </a:lnTo>
                    <a:lnTo>
                      <a:pt x="28290" y="219871"/>
                    </a:lnTo>
                    <a:lnTo>
                      <a:pt x="49150" y="178300"/>
                    </a:lnTo>
                    <a:lnTo>
                      <a:pt x="75010" y="140014"/>
                    </a:lnTo>
                    <a:lnTo>
                      <a:pt x="105441" y="105441"/>
                    </a:lnTo>
                    <a:lnTo>
                      <a:pt x="140014" y="75010"/>
                    </a:lnTo>
                    <a:lnTo>
                      <a:pt x="178300" y="49150"/>
                    </a:lnTo>
                    <a:lnTo>
                      <a:pt x="219871" y="28290"/>
                    </a:lnTo>
                    <a:lnTo>
                      <a:pt x="264297" y="12859"/>
                    </a:lnTo>
                    <a:lnTo>
                      <a:pt x="311150" y="3286"/>
                    </a:lnTo>
                    <a:lnTo>
                      <a:pt x="360000" y="0"/>
                    </a:lnTo>
                    <a:lnTo>
                      <a:pt x="408850" y="3286"/>
                    </a:lnTo>
                    <a:lnTo>
                      <a:pt x="455702" y="12859"/>
                    </a:lnTo>
                    <a:lnTo>
                      <a:pt x="500128" y="28290"/>
                    </a:lnTo>
                    <a:lnTo>
                      <a:pt x="541699" y="49150"/>
                    </a:lnTo>
                    <a:lnTo>
                      <a:pt x="579985" y="75010"/>
                    </a:lnTo>
                    <a:lnTo>
                      <a:pt x="614558" y="105441"/>
                    </a:lnTo>
                    <a:lnTo>
                      <a:pt x="644989" y="140014"/>
                    </a:lnTo>
                    <a:lnTo>
                      <a:pt x="670849" y="178300"/>
                    </a:lnTo>
                    <a:lnTo>
                      <a:pt x="691709" y="219871"/>
                    </a:lnTo>
                    <a:lnTo>
                      <a:pt x="707140" y="264297"/>
                    </a:lnTo>
                    <a:lnTo>
                      <a:pt x="716714" y="311150"/>
                    </a:lnTo>
                    <a:lnTo>
                      <a:pt x="720000" y="360000"/>
                    </a:lnTo>
                    <a:lnTo>
                      <a:pt x="716714" y="408850"/>
                    </a:lnTo>
                    <a:lnTo>
                      <a:pt x="707140" y="455702"/>
                    </a:lnTo>
                    <a:lnTo>
                      <a:pt x="691709" y="500128"/>
                    </a:lnTo>
                    <a:lnTo>
                      <a:pt x="670849" y="541699"/>
                    </a:lnTo>
                    <a:lnTo>
                      <a:pt x="644989" y="579985"/>
                    </a:lnTo>
                    <a:lnTo>
                      <a:pt x="614558" y="614558"/>
                    </a:lnTo>
                    <a:lnTo>
                      <a:pt x="579985" y="644989"/>
                    </a:lnTo>
                    <a:lnTo>
                      <a:pt x="541699" y="670849"/>
                    </a:lnTo>
                    <a:lnTo>
                      <a:pt x="500128" y="691709"/>
                    </a:lnTo>
                    <a:lnTo>
                      <a:pt x="455702" y="707140"/>
                    </a:lnTo>
                    <a:lnTo>
                      <a:pt x="408850" y="716714"/>
                    </a:lnTo>
                    <a:lnTo>
                      <a:pt x="360000" y="720000"/>
                    </a:lnTo>
                    <a:lnTo>
                      <a:pt x="311150" y="716714"/>
                    </a:lnTo>
                    <a:lnTo>
                      <a:pt x="264297" y="707140"/>
                    </a:lnTo>
                    <a:lnTo>
                      <a:pt x="219871" y="691709"/>
                    </a:lnTo>
                    <a:lnTo>
                      <a:pt x="178300" y="670849"/>
                    </a:lnTo>
                    <a:lnTo>
                      <a:pt x="140014" y="644989"/>
                    </a:lnTo>
                    <a:lnTo>
                      <a:pt x="105441" y="614558"/>
                    </a:lnTo>
                    <a:lnTo>
                      <a:pt x="75010" y="579985"/>
                    </a:lnTo>
                    <a:lnTo>
                      <a:pt x="49150" y="541699"/>
                    </a:lnTo>
                    <a:lnTo>
                      <a:pt x="28290" y="500128"/>
                    </a:lnTo>
                    <a:lnTo>
                      <a:pt x="12859" y="455702"/>
                    </a:lnTo>
                    <a:lnTo>
                      <a:pt x="3286" y="408850"/>
                    </a:lnTo>
                    <a:lnTo>
                      <a:pt x="0" y="360000"/>
                    </a:lnTo>
                    <a:close/>
                  </a:path>
                </a:pathLst>
              </a:custGeom>
              <a:ln w="57150">
                <a:solidFill>
                  <a:srgbClr val="2E75B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/>
            <p:nvPr/>
          </p:nvSpPr>
          <p:spPr>
            <a:xfrm>
              <a:off x="4961166" y="1240523"/>
              <a:ext cx="126364" cy="5040630"/>
            </a:xfrm>
            <a:custGeom>
              <a:avLst/>
              <a:gdLst/>
              <a:ahLst/>
              <a:cxnLst/>
              <a:rect l="l" t="t" r="r" b="b"/>
              <a:pathLst>
                <a:path w="126364" h="5040630">
                  <a:moveTo>
                    <a:pt x="78765" y="0"/>
                  </a:moveTo>
                  <a:lnTo>
                    <a:pt x="47256" y="0"/>
                  </a:lnTo>
                  <a:lnTo>
                    <a:pt x="28862" y="3713"/>
                  </a:lnTo>
                  <a:lnTo>
                    <a:pt x="13841" y="13841"/>
                  </a:lnTo>
                  <a:lnTo>
                    <a:pt x="3713" y="28862"/>
                  </a:lnTo>
                  <a:lnTo>
                    <a:pt x="0" y="47256"/>
                  </a:lnTo>
                  <a:lnTo>
                    <a:pt x="0" y="4992748"/>
                  </a:lnTo>
                  <a:lnTo>
                    <a:pt x="28862" y="5036288"/>
                  </a:lnTo>
                  <a:lnTo>
                    <a:pt x="78752" y="5040007"/>
                  </a:lnTo>
                  <a:lnTo>
                    <a:pt x="97146" y="5036294"/>
                  </a:lnTo>
                  <a:lnTo>
                    <a:pt x="112167" y="5026167"/>
                  </a:lnTo>
                  <a:lnTo>
                    <a:pt x="122295" y="5011147"/>
                  </a:lnTo>
                  <a:lnTo>
                    <a:pt x="126009" y="4992754"/>
                  </a:lnTo>
                  <a:lnTo>
                    <a:pt x="126009" y="47256"/>
                  </a:lnTo>
                  <a:lnTo>
                    <a:pt x="122295" y="28862"/>
                  </a:lnTo>
                  <a:lnTo>
                    <a:pt x="112169" y="13841"/>
                  </a:lnTo>
                  <a:lnTo>
                    <a:pt x="97152" y="3713"/>
                  </a:lnTo>
                  <a:lnTo>
                    <a:pt x="7876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02128" y="6028904"/>
              <a:ext cx="665200" cy="665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98503" y="1224178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4" h="382905">
                  <a:moveTo>
                    <a:pt x="319239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9" y="382600"/>
                  </a:lnTo>
                  <a:lnTo>
                    <a:pt x="3192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3948" y="4842586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5" h="382904">
                  <a:moveTo>
                    <a:pt x="319237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7" y="382600"/>
                  </a:lnTo>
                  <a:lnTo>
                    <a:pt x="319237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7743" y="1221701"/>
              <a:ext cx="1851583" cy="12786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object 16"/>
            <p:cNvGrpSpPr/>
            <p:nvPr/>
          </p:nvGrpSpPr>
          <p:grpSpPr>
            <a:xfrm>
              <a:off x="5867171" y="2371610"/>
              <a:ext cx="3700145" cy="1382395"/>
              <a:chOff x="5867171" y="2371610"/>
              <a:chExt cx="3700145" cy="1382395"/>
            </a:xfrm>
          </p:grpSpPr>
          <p:sp>
            <p:nvSpPr>
              <p:cNvPr id="17" name="object 17"/>
              <p:cNvSpPr/>
              <p:nvPr/>
            </p:nvSpPr>
            <p:spPr>
              <a:xfrm>
                <a:off x="7566418" y="2371610"/>
                <a:ext cx="2000897" cy="1381785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5878283" y="2773032"/>
                <a:ext cx="2067560" cy="849630"/>
              </a:xfrm>
              <a:custGeom>
                <a:avLst/>
                <a:gdLst/>
                <a:ahLst/>
                <a:cxnLst/>
                <a:rect l="l" t="t" r="r" b="b"/>
                <a:pathLst>
                  <a:path w="2067559" h="849629">
                    <a:moveTo>
                      <a:pt x="0" y="141604"/>
                    </a:moveTo>
                    <a:lnTo>
                      <a:pt x="7219" y="96846"/>
                    </a:lnTo>
                    <a:lnTo>
                      <a:pt x="27321" y="57974"/>
                    </a:lnTo>
                    <a:lnTo>
                      <a:pt x="57974" y="27321"/>
                    </a:lnTo>
                    <a:lnTo>
                      <a:pt x="96846" y="7219"/>
                    </a:lnTo>
                    <a:lnTo>
                      <a:pt x="141604" y="0"/>
                    </a:lnTo>
                    <a:lnTo>
                      <a:pt x="1001690" y="0"/>
                    </a:lnTo>
                    <a:lnTo>
                      <a:pt x="1430980" y="0"/>
                    </a:lnTo>
                    <a:lnTo>
                      <a:pt x="1575580" y="0"/>
                    </a:lnTo>
                    <a:lnTo>
                      <a:pt x="1620336" y="7219"/>
                    </a:lnTo>
                    <a:lnTo>
                      <a:pt x="1659206" y="27321"/>
                    </a:lnTo>
                    <a:lnTo>
                      <a:pt x="1689859" y="57974"/>
                    </a:lnTo>
                    <a:lnTo>
                      <a:pt x="1709961" y="96846"/>
                    </a:lnTo>
                    <a:lnTo>
                      <a:pt x="1717180" y="141604"/>
                    </a:lnTo>
                    <a:lnTo>
                      <a:pt x="1717180" y="495605"/>
                    </a:lnTo>
                    <a:lnTo>
                      <a:pt x="2067421" y="638302"/>
                    </a:lnTo>
                    <a:lnTo>
                      <a:pt x="1717180" y="708007"/>
                    </a:lnTo>
                    <a:lnTo>
                      <a:pt x="1709961" y="752763"/>
                    </a:lnTo>
                    <a:lnTo>
                      <a:pt x="1689859" y="791635"/>
                    </a:lnTo>
                    <a:lnTo>
                      <a:pt x="1659206" y="822288"/>
                    </a:lnTo>
                    <a:lnTo>
                      <a:pt x="1620336" y="842390"/>
                    </a:lnTo>
                    <a:lnTo>
                      <a:pt x="1575580" y="849609"/>
                    </a:lnTo>
                    <a:lnTo>
                      <a:pt x="1430980" y="849609"/>
                    </a:lnTo>
                    <a:lnTo>
                      <a:pt x="1001690" y="849609"/>
                    </a:lnTo>
                    <a:lnTo>
                      <a:pt x="141604" y="849609"/>
                    </a:lnTo>
                    <a:lnTo>
                      <a:pt x="96846" y="842390"/>
                    </a:lnTo>
                    <a:lnTo>
                      <a:pt x="57974" y="822288"/>
                    </a:lnTo>
                    <a:lnTo>
                      <a:pt x="27321" y="791635"/>
                    </a:lnTo>
                    <a:lnTo>
                      <a:pt x="7219" y="752763"/>
                    </a:lnTo>
                    <a:lnTo>
                      <a:pt x="0" y="708005"/>
                    </a:lnTo>
                    <a:lnTo>
                      <a:pt x="0" y="495605"/>
                    </a:lnTo>
                    <a:lnTo>
                      <a:pt x="0" y="141604"/>
                    </a:lnTo>
                    <a:close/>
                  </a:path>
                </a:pathLst>
              </a:custGeom>
              <a:ln w="222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9" name="object 19"/>
            <p:cNvSpPr/>
            <p:nvPr/>
          </p:nvSpPr>
          <p:spPr>
            <a:xfrm>
              <a:off x="7204374" y="1418958"/>
              <a:ext cx="2201545" cy="849630"/>
            </a:xfrm>
            <a:custGeom>
              <a:avLst/>
              <a:gdLst/>
              <a:ahLst/>
              <a:cxnLst/>
              <a:rect l="l" t="t" r="r" b="b"/>
              <a:pathLst>
                <a:path w="2201545" h="849630">
                  <a:moveTo>
                    <a:pt x="484193" y="141604"/>
                  </a:moveTo>
                  <a:lnTo>
                    <a:pt x="491412" y="96846"/>
                  </a:lnTo>
                  <a:lnTo>
                    <a:pt x="511514" y="57974"/>
                  </a:lnTo>
                  <a:lnTo>
                    <a:pt x="542167" y="27321"/>
                  </a:lnTo>
                  <a:lnTo>
                    <a:pt x="581039" y="7219"/>
                  </a:lnTo>
                  <a:lnTo>
                    <a:pt x="625797" y="0"/>
                  </a:lnTo>
                  <a:lnTo>
                    <a:pt x="770390" y="0"/>
                  </a:lnTo>
                  <a:lnTo>
                    <a:pt x="1199685" y="0"/>
                  </a:lnTo>
                  <a:lnTo>
                    <a:pt x="2059774" y="0"/>
                  </a:lnTo>
                  <a:lnTo>
                    <a:pt x="2104529" y="7219"/>
                  </a:lnTo>
                  <a:lnTo>
                    <a:pt x="2143399" y="27321"/>
                  </a:lnTo>
                  <a:lnTo>
                    <a:pt x="2174052" y="57974"/>
                  </a:lnTo>
                  <a:lnTo>
                    <a:pt x="2194155" y="96846"/>
                  </a:lnTo>
                  <a:lnTo>
                    <a:pt x="2201374" y="141604"/>
                  </a:lnTo>
                  <a:lnTo>
                    <a:pt x="2201374" y="495605"/>
                  </a:lnTo>
                  <a:lnTo>
                    <a:pt x="2201374" y="708007"/>
                  </a:lnTo>
                  <a:lnTo>
                    <a:pt x="2194155" y="752763"/>
                  </a:lnTo>
                  <a:lnTo>
                    <a:pt x="2174052" y="791635"/>
                  </a:lnTo>
                  <a:lnTo>
                    <a:pt x="2143399" y="822288"/>
                  </a:lnTo>
                  <a:lnTo>
                    <a:pt x="2104529" y="842390"/>
                  </a:lnTo>
                  <a:lnTo>
                    <a:pt x="2059774" y="849609"/>
                  </a:lnTo>
                  <a:lnTo>
                    <a:pt x="1199685" y="849609"/>
                  </a:lnTo>
                  <a:lnTo>
                    <a:pt x="770390" y="849609"/>
                  </a:lnTo>
                  <a:lnTo>
                    <a:pt x="625797" y="849609"/>
                  </a:lnTo>
                  <a:lnTo>
                    <a:pt x="581039" y="842390"/>
                  </a:lnTo>
                  <a:lnTo>
                    <a:pt x="542167" y="822288"/>
                  </a:lnTo>
                  <a:lnTo>
                    <a:pt x="511514" y="791635"/>
                  </a:lnTo>
                  <a:lnTo>
                    <a:pt x="491412" y="752763"/>
                  </a:lnTo>
                  <a:lnTo>
                    <a:pt x="484193" y="708005"/>
                  </a:lnTo>
                  <a:lnTo>
                    <a:pt x="0" y="821181"/>
                  </a:lnTo>
                  <a:lnTo>
                    <a:pt x="484193" y="495605"/>
                  </a:lnTo>
                  <a:lnTo>
                    <a:pt x="484193" y="141604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0" name="object 20"/>
            <p:cNvGrpSpPr/>
            <p:nvPr/>
          </p:nvGrpSpPr>
          <p:grpSpPr>
            <a:xfrm>
              <a:off x="700959" y="2129218"/>
              <a:ext cx="4113529" cy="2125980"/>
              <a:chOff x="700959" y="2129218"/>
              <a:chExt cx="4113529" cy="2125980"/>
            </a:xfrm>
          </p:grpSpPr>
          <p:sp>
            <p:nvSpPr>
              <p:cNvPr id="21" name="object 21"/>
              <p:cNvSpPr/>
              <p:nvPr/>
            </p:nvSpPr>
            <p:spPr>
              <a:xfrm>
                <a:off x="854242" y="2129218"/>
                <a:ext cx="2618153" cy="2125662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2736265" y="2348407"/>
                <a:ext cx="2078202" cy="1687283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700959" y="3282226"/>
                <a:ext cx="1137920" cy="641985"/>
              </a:xfrm>
              <a:custGeom>
                <a:avLst/>
                <a:gdLst/>
                <a:ahLst/>
                <a:cxnLst/>
                <a:rect l="l" t="t" r="r" b="b"/>
                <a:pathLst>
                  <a:path w="1137920" h="641985">
                    <a:moveTo>
                      <a:pt x="777002" y="0"/>
                    </a:moveTo>
                    <a:lnTo>
                      <a:pt x="0" y="180238"/>
                    </a:lnTo>
                    <a:lnTo>
                      <a:pt x="107081" y="641858"/>
                    </a:lnTo>
                    <a:lnTo>
                      <a:pt x="884076" y="461619"/>
                    </a:lnTo>
                    <a:lnTo>
                      <a:pt x="1137695" y="159550"/>
                    </a:lnTo>
                    <a:lnTo>
                      <a:pt x="77700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4" name="object 24"/>
            <p:cNvSpPr/>
            <p:nvPr/>
          </p:nvSpPr>
          <p:spPr>
            <a:xfrm>
              <a:off x="182863" y="1184071"/>
              <a:ext cx="341405" cy="4938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0959" y="3282225"/>
              <a:ext cx="1137920" cy="641985"/>
            </a:xfrm>
            <a:custGeom>
              <a:avLst/>
              <a:gdLst/>
              <a:ahLst/>
              <a:cxnLst/>
              <a:rect l="l" t="t" r="r" b="b"/>
              <a:pathLst>
                <a:path w="1137920" h="641985">
                  <a:moveTo>
                    <a:pt x="0" y="180238"/>
                  </a:moveTo>
                  <a:lnTo>
                    <a:pt x="776996" y="0"/>
                  </a:lnTo>
                  <a:lnTo>
                    <a:pt x="1137693" y="159556"/>
                  </a:lnTo>
                  <a:lnTo>
                    <a:pt x="884077" y="461616"/>
                  </a:lnTo>
                  <a:lnTo>
                    <a:pt x="107080" y="641854"/>
                  </a:lnTo>
                  <a:lnTo>
                    <a:pt x="0" y="180238"/>
                  </a:lnTo>
                  <a:close/>
                </a:path>
              </a:pathLst>
            </a:custGeom>
            <a:ln w="19049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6" name="object 26"/>
            <p:cNvGrpSpPr/>
            <p:nvPr/>
          </p:nvGrpSpPr>
          <p:grpSpPr>
            <a:xfrm>
              <a:off x="2717495" y="3371481"/>
              <a:ext cx="1156970" cy="661035"/>
              <a:chOff x="2717495" y="3371481"/>
              <a:chExt cx="1156970" cy="661035"/>
            </a:xfrm>
          </p:grpSpPr>
          <p:sp>
            <p:nvSpPr>
              <p:cNvPr id="27" name="object 27"/>
              <p:cNvSpPr/>
              <p:nvPr/>
            </p:nvSpPr>
            <p:spPr>
              <a:xfrm>
                <a:off x="2727020" y="3381006"/>
                <a:ext cx="1137920" cy="641985"/>
              </a:xfrm>
              <a:custGeom>
                <a:avLst/>
                <a:gdLst/>
                <a:ahLst/>
                <a:cxnLst/>
                <a:rect l="l" t="t" r="r" b="b"/>
                <a:pathLst>
                  <a:path w="1137920" h="641985">
                    <a:moveTo>
                      <a:pt x="776998" y="0"/>
                    </a:moveTo>
                    <a:lnTo>
                      <a:pt x="0" y="180238"/>
                    </a:lnTo>
                    <a:lnTo>
                      <a:pt x="107086" y="641857"/>
                    </a:lnTo>
                    <a:lnTo>
                      <a:pt x="884085" y="461619"/>
                    </a:lnTo>
                    <a:lnTo>
                      <a:pt x="1137704" y="159550"/>
                    </a:lnTo>
                    <a:lnTo>
                      <a:pt x="77699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2727020" y="3381006"/>
                <a:ext cx="1137920" cy="641985"/>
              </a:xfrm>
              <a:custGeom>
                <a:avLst/>
                <a:gdLst/>
                <a:ahLst/>
                <a:cxnLst/>
                <a:rect l="l" t="t" r="r" b="b"/>
                <a:pathLst>
                  <a:path w="1137920" h="641985">
                    <a:moveTo>
                      <a:pt x="0" y="180238"/>
                    </a:moveTo>
                    <a:lnTo>
                      <a:pt x="776996" y="0"/>
                    </a:lnTo>
                    <a:lnTo>
                      <a:pt x="1137693" y="159556"/>
                    </a:lnTo>
                    <a:lnTo>
                      <a:pt x="884077" y="461616"/>
                    </a:lnTo>
                    <a:lnTo>
                      <a:pt x="107080" y="641854"/>
                    </a:lnTo>
                    <a:lnTo>
                      <a:pt x="0" y="180238"/>
                    </a:lnTo>
                    <a:close/>
                  </a:path>
                </a:pathLst>
              </a:custGeom>
              <a:ln w="19049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9" name="object 29"/>
            <p:cNvSpPr/>
            <p:nvPr/>
          </p:nvSpPr>
          <p:spPr>
            <a:xfrm>
              <a:off x="0" y="114998"/>
              <a:ext cx="5564378" cy="7498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57450" y="0"/>
              <a:ext cx="749871" cy="7100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3685" y="3259899"/>
              <a:ext cx="1097375" cy="7254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25915" y="3365715"/>
              <a:ext cx="1158340" cy="73767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4090" y="4813249"/>
              <a:ext cx="438950" cy="49381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38318" y="1203553"/>
              <a:ext cx="438950" cy="49381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804909" y="280290"/>
              <a:ext cx="859610" cy="85961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41856" y="1495780"/>
              <a:ext cx="1707032" cy="72548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78283" y="2850540"/>
              <a:ext cx="1707032" cy="72548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1CE4DAB-7232-49BD-A876-D568786CBE9F}"/>
                </a:ext>
              </a:extLst>
            </p:cNvPr>
            <p:cNvSpPr/>
            <p:nvPr/>
          </p:nvSpPr>
          <p:spPr>
            <a:xfrm>
              <a:off x="4327550" y="128105"/>
              <a:ext cx="1104240" cy="63389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6A477B0-CB3A-46FD-B0EB-7DF98BF3C81A}"/>
              </a:ext>
            </a:extLst>
          </p:cNvPr>
          <p:cNvGrpSpPr/>
          <p:nvPr/>
        </p:nvGrpSpPr>
        <p:grpSpPr>
          <a:xfrm>
            <a:off x="0" y="0"/>
            <a:ext cx="9790264" cy="6857999"/>
            <a:chOff x="0" y="0"/>
            <a:chExt cx="9790264" cy="6857999"/>
          </a:xfrm>
        </p:grpSpPr>
        <p:sp>
          <p:nvSpPr>
            <p:cNvPr id="2" name="object 2"/>
            <p:cNvSpPr/>
            <p:nvPr/>
          </p:nvSpPr>
          <p:spPr>
            <a:xfrm>
              <a:off x="5443448" y="1202258"/>
              <a:ext cx="4346816" cy="56557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494253" y="1192278"/>
              <a:ext cx="4548009" cy="54137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0" y="0"/>
              <a:ext cx="5564505" cy="863600"/>
              <a:chOff x="0" y="0"/>
              <a:chExt cx="5564505" cy="863600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0" y="0"/>
                <a:ext cx="5564505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5564505" h="863600">
                    <a:moveTo>
                      <a:pt x="5564378" y="0"/>
                    </a:moveTo>
                    <a:lnTo>
                      <a:pt x="0" y="0"/>
                    </a:lnTo>
                    <a:lnTo>
                      <a:pt x="0" y="863079"/>
                    </a:lnTo>
                    <a:lnTo>
                      <a:pt x="5380532" y="863079"/>
                    </a:lnTo>
                    <a:lnTo>
                      <a:pt x="5429406" y="856511"/>
                    </a:lnTo>
                    <a:lnTo>
                      <a:pt x="5473323" y="837976"/>
                    </a:lnTo>
                    <a:lnTo>
                      <a:pt x="5510531" y="809226"/>
                    </a:lnTo>
                    <a:lnTo>
                      <a:pt x="5539278" y="772015"/>
                    </a:lnTo>
                    <a:lnTo>
                      <a:pt x="5557810" y="728096"/>
                    </a:lnTo>
                    <a:lnTo>
                      <a:pt x="5564378" y="679221"/>
                    </a:lnTo>
                    <a:lnTo>
                      <a:pt x="5564378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1088351" y="0"/>
                    </a:moveTo>
                    <a:lnTo>
                      <a:pt x="0" y="0"/>
                    </a:lnTo>
                    <a:lnTo>
                      <a:pt x="0" y="549148"/>
                    </a:lnTo>
                    <a:lnTo>
                      <a:pt x="1088351" y="549148"/>
                    </a:lnTo>
                    <a:lnTo>
                      <a:pt x="1088351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0" y="0"/>
                    </a:moveTo>
                    <a:lnTo>
                      <a:pt x="1088360" y="0"/>
                    </a:lnTo>
                    <a:lnTo>
                      <a:pt x="1088360" y="549148"/>
                    </a:lnTo>
                    <a:lnTo>
                      <a:pt x="0" y="549148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" name="object 8"/>
            <p:cNvGrpSpPr/>
            <p:nvPr/>
          </p:nvGrpSpPr>
          <p:grpSpPr>
            <a:xfrm>
              <a:off x="8818753" y="250685"/>
              <a:ext cx="777240" cy="777240"/>
              <a:chOff x="8818753" y="250685"/>
              <a:chExt cx="777240" cy="777240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6"/>
                    </a:lnTo>
                    <a:lnTo>
                      <a:pt x="12859" y="455699"/>
                    </a:lnTo>
                    <a:lnTo>
                      <a:pt x="28290" y="500127"/>
                    </a:lnTo>
                    <a:lnTo>
                      <a:pt x="49149" y="541698"/>
                    </a:lnTo>
                    <a:lnTo>
                      <a:pt x="75009" y="579985"/>
                    </a:lnTo>
                    <a:lnTo>
                      <a:pt x="105440" y="614559"/>
                    </a:lnTo>
                    <a:lnTo>
                      <a:pt x="140012" y="644990"/>
                    </a:lnTo>
                    <a:lnTo>
                      <a:pt x="178298" y="670850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3" y="716714"/>
                    </a:lnTo>
                    <a:lnTo>
                      <a:pt x="455695" y="707141"/>
                    </a:lnTo>
                    <a:lnTo>
                      <a:pt x="500121" y="691710"/>
                    </a:lnTo>
                    <a:lnTo>
                      <a:pt x="541693" y="670850"/>
                    </a:lnTo>
                    <a:lnTo>
                      <a:pt x="579980" y="644990"/>
                    </a:lnTo>
                    <a:lnTo>
                      <a:pt x="614554" y="614559"/>
                    </a:lnTo>
                    <a:lnTo>
                      <a:pt x="644986" y="579985"/>
                    </a:lnTo>
                    <a:lnTo>
                      <a:pt x="670847" y="541698"/>
                    </a:lnTo>
                    <a:lnTo>
                      <a:pt x="691708" y="500127"/>
                    </a:lnTo>
                    <a:lnTo>
                      <a:pt x="707140" y="455699"/>
                    </a:lnTo>
                    <a:lnTo>
                      <a:pt x="716714" y="408846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0" y="264293"/>
                    </a:lnTo>
                    <a:lnTo>
                      <a:pt x="691708" y="219868"/>
                    </a:lnTo>
                    <a:lnTo>
                      <a:pt x="670847" y="178298"/>
                    </a:lnTo>
                    <a:lnTo>
                      <a:pt x="644986" y="140012"/>
                    </a:lnTo>
                    <a:lnTo>
                      <a:pt x="614554" y="105440"/>
                    </a:lnTo>
                    <a:lnTo>
                      <a:pt x="579980" y="75009"/>
                    </a:lnTo>
                    <a:lnTo>
                      <a:pt x="541693" y="49149"/>
                    </a:lnTo>
                    <a:lnTo>
                      <a:pt x="500121" y="28290"/>
                    </a:lnTo>
                    <a:lnTo>
                      <a:pt x="455695" y="12859"/>
                    </a:lnTo>
                    <a:lnTo>
                      <a:pt x="408843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0" y="360000"/>
                    </a:moveTo>
                    <a:lnTo>
                      <a:pt x="3286" y="311150"/>
                    </a:lnTo>
                    <a:lnTo>
                      <a:pt x="12859" y="264297"/>
                    </a:lnTo>
                    <a:lnTo>
                      <a:pt x="28290" y="219871"/>
                    </a:lnTo>
                    <a:lnTo>
                      <a:pt x="49150" y="178300"/>
                    </a:lnTo>
                    <a:lnTo>
                      <a:pt x="75010" y="140014"/>
                    </a:lnTo>
                    <a:lnTo>
                      <a:pt x="105441" y="105441"/>
                    </a:lnTo>
                    <a:lnTo>
                      <a:pt x="140014" y="75010"/>
                    </a:lnTo>
                    <a:lnTo>
                      <a:pt x="178300" y="49150"/>
                    </a:lnTo>
                    <a:lnTo>
                      <a:pt x="219871" y="28290"/>
                    </a:lnTo>
                    <a:lnTo>
                      <a:pt x="264297" y="12859"/>
                    </a:lnTo>
                    <a:lnTo>
                      <a:pt x="311150" y="3286"/>
                    </a:lnTo>
                    <a:lnTo>
                      <a:pt x="360000" y="0"/>
                    </a:lnTo>
                    <a:lnTo>
                      <a:pt x="408850" y="3286"/>
                    </a:lnTo>
                    <a:lnTo>
                      <a:pt x="455702" y="12859"/>
                    </a:lnTo>
                    <a:lnTo>
                      <a:pt x="500128" y="28290"/>
                    </a:lnTo>
                    <a:lnTo>
                      <a:pt x="541699" y="49150"/>
                    </a:lnTo>
                    <a:lnTo>
                      <a:pt x="579985" y="75010"/>
                    </a:lnTo>
                    <a:lnTo>
                      <a:pt x="614558" y="105441"/>
                    </a:lnTo>
                    <a:lnTo>
                      <a:pt x="644989" y="140014"/>
                    </a:lnTo>
                    <a:lnTo>
                      <a:pt x="670849" y="178300"/>
                    </a:lnTo>
                    <a:lnTo>
                      <a:pt x="691709" y="219871"/>
                    </a:lnTo>
                    <a:lnTo>
                      <a:pt x="707140" y="264297"/>
                    </a:lnTo>
                    <a:lnTo>
                      <a:pt x="716714" y="311150"/>
                    </a:lnTo>
                    <a:lnTo>
                      <a:pt x="720000" y="360000"/>
                    </a:lnTo>
                    <a:lnTo>
                      <a:pt x="716714" y="408850"/>
                    </a:lnTo>
                    <a:lnTo>
                      <a:pt x="707140" y="455702"/>
                    </a:lnTo>
                    <a:lnTo>
                      <a:pt x="691709" y="500128"/>
                    </a:lnTo>
                    <a:lnTo>
                      <a:pt x="670849" y="541699"/>
                    </a:lnTo>
                    <a:lnTo>
                      <a:pt x="644989" y="579985"/>
                    </a:lnTo>
                    <a:lnTo>
                      <a:pt x="614558" y="614558"/>
                    </a:lnTo>
                    <a:lnTo>
                      <a:pt x="579985" y="644989"/>
                    </a:lnTo>
                    <a:lnTo>
                      <a:pt x="541699" y="670849"/>
                    </a:lnTo>
                    <a:lnTo>
                      <a:pt x="500128" y="691709"/>
                    </a:lnTo>
                    <a:lnTo>
                      <a:pt x="455702" y="707140"/>
                    </a:lnTo>
                    <a:lnTo>
                      <a:pt x="408850" y="716714"/>
                    </a:lnTo>
                    <a:lnTo>
                      <a:pt x="360000" y="720000"/>
                    </a:lnTo>
                    <a:lnTo>
                      <a:pt x="311150" y="716714"/>
                    </a:lnTo>
                    <a:lnTo>
                      <a:pt x="264297" y="707140"/>
                    </a:lnTo>
                    <a:lnTo>
                      <a:pt x="219871" y="691709"/>
                    </a:lnTo>
                    <a:lnTo>
                      <a:pt x="178300" y="670849"/>
                    </a:lnTo>
                    <a:lnTo>
                      <a:pt x="140014" y="644989"/>
                    </a:lnTo>
                    <a:lnTo>
                      <a:pt x="105441" y="614558"/>
                    </a:lnTo>
                    <a:lnTo>
                      <a:pt x="75010" y="579985"/>
                    </a:lnTo>
                    <a:lnTo>
                      <a:pt x="49150" y="541699"/>
                    </a:lnTo>
                    <a:lnTo>
                      <a:pt x="28290" y="500128"/>
                    </a:lnTo>
                    <a:lnTo>
                      <a:pt x="12859" y="455702"/>
                    </a:lnTo>
                    <a:lnTo>
                      <a:pt x="3286" y="408850"/>
                    </a:lnTo>
                    <a:lnTo>
                      <a:pt x="0" y="360000"/>
                    </a:lnTo>
                    <a:close/>
                  </a:path>
                </a:pathLst>
              </a:custGeom>
              <a:ln w="57150">
                <a:solidFill>
                  <a:srgbClr val="2E75B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/>
            <p:nvPr/>
          </p:nvSpPr>
          <p:spPr>
            <a:xfrm>
              <a:off x="4961166" y="1240523"/>
              <a:ext cx="126364" cy="5040630"/>
            </a:xfrm>
            <a:custGeom>
              <a:avLst/>
              <a:gdLst/>
              <a:ahLst/>
              <a:cxnLst/>
              <a:rect l="l" t="t" r="r" b="b"/>
              <a:pathLst>
                <a:path w="126364" h="5040630">
                  <a:moveTo>
                    <a:pt x="78765" y="0"/>
                  </a:moveTo>
                  <a:lnTo>
                    <a:pt x="47256" y="0"/>
                  </a:lnTo>
                  <a:lnTo>
                    <a:pt x="28862" y="3713"/>
                  </a:lnTo>
                  <a:lnTo>
                    <a:pt x="13841" y="13841"/>
                  </a:lnTo>
                  <a:lnTo>
                    <a:pt x="3713" y="28862"/>
                  </a:lnTo>
                  <a:lnTo>
                    <a:pt x="0" y="47256"/>
                  </a:lnTo>
                  <a:lnTo>
                    <a:pt x="0" y="4992748"/>
                  </a:lnTo>
                  <a:lnTo>
                    <a:pt x="28862" y="5036288"/>
                  </a:lnTo>
                  <a:lnTo>
                    <a:pt x="78752" y="5040007"/>
                  </a:lnTo>
                  <a:lnTo>
                    <a:pt x="97146" y="5036294"/>
                  </a:lnTo>
                  <a:lnTo>
                    <a:pt x="112167" y="5026167"/>
                  </a:lnTo>
                  <a:lnTo>
                    <a:pt x="122295" y="5011147"/>
                  </a:lnTo>
                  <a:lnTo>
                    <a:pt x="126009" y="4992754"/>
                  </a:lnTo>
                  <a:lnTo>
                    <a:pt x="126009" y="47256"/>
                  </a:lnTo>
                  <a:lnTo>
                    <a:pt x="122295" y="28862"/>
                  </a:lnTo>
                  <a:lnTo>
                    <a:pt x="112169" y="13841"/>
                  </a:lnTo>
                  <a:lnTo>
                    <a:pt x="97152" y="3713"/>
                  </a:lnTo>
                  <a:lnTo>
                    <a:pt x="7876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02128" y="6028904"/>
              <a:ext cx="665200" cy="665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98503" y="1224178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4" h="382905">
                  <a:moveTo>
                    <a:pt x="319239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9" y="382600"/>
                  </a:lnTo>
                  <a:lnTo>
                    <a:pt x="3192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14"/>
            <p:cNvGrpSpPr/>
            <p:nvPr/>
          </p:nvGrpSpPr>
          <p:grpSpPr>
            <a:xfrm>
              <a:off x="186062" y="3549650"/>
              <a:ext cx="4562475" cy="1673860"/>
              <a:chOff x="186062" y="3549650"/>
              <a:chExt cx="4562475" cy="1673860"/>
            </a:xfrm>
          </p:grpSpPr>
          <p:sp>
            <p:nvSpPr>
              <p:cNvPr id="15" name="object 15"/>
              <p:cNvSpPr/>
              <p:nvPr/>
            </p:nvSpPr>
            <p:spPr>
              <a:xfrm>
                <a:off x="186062" y="3549650"/>
                <a:ext cx="319405" cy="382905"/>
              </a:xfrm>
              <a:custGeom>
                <a:avLst/>
                <a:gdLst/>
                <a:ahLst/>
                <a:cxnLst/>
                <a:rect l="l" t="t" r="r" b="b"/>
                <a:pathLst>
                  <a:path w="319405" h="382904">
                    <a:moveTo>
                      <a:pt x="319236" y="0"/>
                    </a:moveTo>
                    <a:lnTo>
                      <a:pt x="0" y="0"/>
                    </a:lnTo>
                    <a:lnTo>
                      <a:pt x="0" y="382600"/>
                    </a:lnTo>
                    <a:lnTo>
                      <a:pt x="319236" y="382600"/>
                    </a:lnTo>
                    <a:lnTo>
                      <a:pt x="319236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213757" y="3751275"/>
                <a:ext cx="4534581" cy="147163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7" name="object 17"/>
            <p:cNvGrpSpPr/>
            <p:nvPr/>
          </p:nvGrpSpPr>
          <p:grpSpPr>
            <a:xfrm>
              <a:off x="5300002" y="1715592"/>
              <a:ext cx="4267835" cy="1958339"/>
              <a:chOff x="5300002" y="1715592"/>
              <a:chExt cx="4267835" cy="1958339"/>
            </a:xfrm>
          </p:grpSpPr>
          <p:sp>
            <p:nvSpPr>
              <p:cNvPr id="18" name="object 18"/>
              <p:cNvSpPr/>
              <p:nvPr/>
            </p:nvSpPr>
            <p:spPr>
              <a:xfrm>
                <a:off x="5300002" y="1715592"/>
                <a:ext cx="2411526" cy="1957895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7155802" y="1715592"/>
                <a:ext cx="2411526" cy="1957895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/>
            <p:cNvSpPr/>
            <p:nvPr/>
          </p:nvSpPr>
          <p:spPr>
            <a:xfrm>
              <a:off x="7228420" y="3463950"/>
              <a:ext cx="2520378" cy="20462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445" y="1187584"/>
              <a:ext cx="341406" cy="4938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14998"/>
              <a:ext cx="5564378" cy="7498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57450" y="0"/>
              <a:ext cx="749871" cy="71009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234" y="3551270"/>
              <a:ext cx="438950" cy="4999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38648" y="1221773"/>
              <a:ext cx="438950" cy="4938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768371" y="261125"/>
              <a:ext cx="877900" cy="85961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7" name="object 27"/>
            <p:cNvGrpSpPr/>
            <p:nvPr/>
          </p:nvGrpSpPr>
          <p:grpSpPr>
            <a:xfrm>
              <a:off x="2658287" y="2236114"/>
              <a:ext cx="2035810" cy="1073785"/>
              <a:chOff x="2658287" y="2236114"/>
              <a:chExt cx="2035810" cy="1073785"/>
            </a:xfrm>
          </p:grpSpPr>
          <p:sp>
            <p:nvSpPr>
              <p:cNvPr id="28" name="object 28"/>
              <p:cNvSpPr/>
              <p:nvPr/>
            </p:nvSpPr>
            <p:spPr>
              <a:xfrm>
                <a:off x="2672575" y="2250401"/>
                <a:ext cx="979805" cy="1045210"/>
              </a:xfrm>
              <a:custGeom>
                <a:avLst/>
                <a:gdLst/>
                <a:ahLst/>
                <a:cxnLst/>
                <a:rect l="l" t="t" r="r" b="b"/>
                <a:pathLst>
                  <a:path w="979804" h="1045210">
                    <a:moveTo>
                      <a:pt x="0" y="522514"/>
                    </a:moveTo>
                    <a:lnTo>
                      <a:pt x="2242" y="472192"/>
                    </a:lnTo>
                    <a:lnTo>
                      <a:pt x="8832" y="423224"/>
                    </a:lnTo>
                    <a:lnTo>
                      <a:pt x="19566" y="375828"/>
                    </a:lnTo>
                    <a:lnTo>
                      <a:pt x="34236" y="330223"/>
                    </a:lnTo>
                    <a:lnTo>
                      <a:pt x="52639" y="286629"/>
                    </a:lnTo>
                    <a:lnTo>
                      <a:pt x="74569" y="245263"/>
                    </a:lnTo>
                    <a:lnTo>
                      <a:pt x="99820" y="206346"/>
                    </a:lnTo>
                    <a:lnTo>
                      <a:pt x="128187" y="170097"/>
                    </a:lnTo>
                    <a:lnTo>
                      <a:pt x="159466" y="136733"/>
                    </a:lnTo>
                    <a:lnTo>
                      <a:pt x="193450" y="106474"/>
                    </a:lnTo>
                    <a:lnTo>
                      <a:pt x="229935" y="79540"/>
                    </a:lnTo>
                    <a:lnTo>
                      <a:pt x="268715" y="56148"/>
                    </a:lnTo>
                    <a:lnTo>
                      <a:pt x="309585" y="36518"/>
                    </a:lnTo>
                    <a:lnTo>
                      <a:pt x="352339" y="20870"/>
                    </a:lnTo>
                    <a:lnTo>
                      <a:pt x="396773" y="9421"/>
                    </a:lnTo>
                    <a:lnTo>
                      <a:pt x="442680" y="2391"/>
                    </a:lnTo>
                    <a:lnTo>
                      <a:pt x="489857" y="0"/>
                    </a:lnTo>
                    <a:lnTo>
                      <a:pt x="537033" y="2391"/>
                    </a:lnTo>
                    <a:lnTo>
                      <a:pt x="582941" y="9421"/>
                    </a:lnTo>
                    <a:lnTo>
                      <a:pt x="627375" y="20870"/>
                    </a:lnTo>
                    <a:lnTo>
                      <a:pt x="670130" y="36518"/>
                    </a:lnTo>
                    <a:lnTo>
                      <a:pt x="710999" y="56148"/>
                    </a:lnTo>
                    <a:lnTo>
                      <a:pt x="749779" y="79540"/>
                    </a:lnTo>
                    <a:lnTo>
                      <a:pt x="786264" y="106474"/>
                    </a:lnTo>
                    <a:lnTo>
                      <a:pt x="820249" y="136733"/>
                    </a:lnTo>
                    <a:lnTo>
                      <a:pt x="851527" y="170097"/>
                    </a:lnTo>
                    <a:lnTo>
                      <a:pt x="879895" y="206346"/>
                    </a:lnTo>
                    <a:lnTo>
                      <a:pt x="905146" y="245263"/>
                    </a:lnTo>
                    <a:lnTo>
                      <a:pt x="927076" y="286629"/>
                    </a:lnTo>
                    <a:lnTo>
                      <a:pt x="945478" y="330223"/>
                    </a:lnTo>
                    <a:lnTo>
                      <a:pt x="960149" y="375828"/>
                    </a:lnTo>
                    <a:lnTo>
                      <a:pt x="970882" y="423224"/>
                    </a:lnTo>
                    <a:lnTo>
                      <a:pt x="977473" y="472192"/>
                    </a:lnTo>
                    <a:lnTo>
                      <a:pt x="979715" y="522514"/>
                    </a:lnTo>
                    <a:lnTo>
                      <a:pt x="977473" y="572836"/>
                    </a:lnTo>
                    <a:lnTo>
                      <a:pt x="970882" y="621804"/>
                    </a:lnTo>
                    <a:lnTo>
                      <a:pt x="960149" y="669200"/>
                    </a:lnTo>
                    <a:lnTo>
                      <a:pt x="945478" y="714805"/>
                    </a:lnTo>
                    <a:lnTo>
                      <a:pt x="927076" y="758399"/>
                    </a:lnTo>
                    <a:lnTo>
                      <a:pt x="905146" y="799765"/>
                    </a:lnTo>
                    <a:lnTo>
                      <a:pt x="879895" y="838682"/>
                    </a:lnTo>
                    <a:lnTo>
                      <a:pt x="851527" y="874932"/>
                    </a:lnTo>
                    <a:lnTo>
                      <a:pt x="820249" y="908296"/>
                    </a:lnTo>
                    <a:lnTo>
                      <a:pt x="786264" y="938555"/>
                    </a:lnTo>
                    <a:lnTo>
                      <a:pt x="749779" y="965489"/>
                    </a:lnTo>
                    <a:lnTo>
                      <a:pt x="710999" y="988881"/>
                    </a:lnTo>
                    <a:lnTo>
                      <a:pt x="670130" y="1008511"/>
                    </a:lnTo>
                    <a:lnTo>
                      <a:pt x="627375" y="1024160"/>
                    </a:lnTo>
                    <a:lnTo>
                      <a:pt x="582941" y="1035608"/>
                    </a:lnTo>
                    <a:lnTo>
                      <a:pt x="537033" y="1042638"/>
                    </a:lnTo>
                    <a:lnTo>
                      <a:pt x="489857" y="1045030"/>
                    </a:lnTo>
                    <a:lnTo>
                      <a:pt x="442680" y="1042638"/>
                    </a:lnTo>
                    <a:lnTo>
                      <a:pt x="396773" y="1035608"/>
                    </a:lnTo>
                    <a:lnTo>
                      <a:pt x="352339" y="1024160"/>
                    </a:lnTo>
                    <a:lnTo>
                      <a:pt x="309585" y="1008511"/>
                    </a:lnTo>
                    <a:lnTo>
                      <a:pt x="268715" y="988881"/>
                    </a:lnTo>
                    <a:lnTo>
                      <a:pt x="229935" y="965489"/>
                    </a:lnTo>
                    <a:lnTo>
                      <a:pt x="193450" y="938555"/>
                    </a:lnTo>
                    <a:lnTo>
                      <a:pt x="159466" y="908296"/>
                    </a:lnTo>
                    <a:lnTo>
                      <a:pt x="128187" y="874932"/>
                    </a:lnTo>
                    <a:lnTo>
                      <a:pt x="99820" y="838682"/>
                    </a:lnTo>
                    <a:lnTo>
                      <a:pt x="74569" y="799765"/>
                    </a:lnTo>
                    <a:lnTo>
                      <a:pt x="52639" y="758399"/>
                    </a:lnTo>
                    <a:lnTo>
                      <a:pt x="34236" y="714805"/>
                    </a:lnTo>
                    <a:lnTo>
                      <a:pt x="19566" y="669200"/>
                    </a:lnTo>
                    <a:lnTo>
                      <a:pt x="8832" y="621804"/>
                    </a:lnTo>
                    <a:lnTo>
                      <a:pt x="2242" y="572836"/>
                    </a:lnTo>
                    <a:lnTo>
                      <a:pt x="0" y="522514"/>
                    </a:lnTo>
                    <a:close/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3699941" y="2250401"/>
                <a:ext cx="979805" cy="1045210"/>
              </a:xfrm>
              <a:custGeom>
                <a:avLst/>
                <a:gdLst/>
                <a:ahLst/>
                <a:cxnLst/>
                <a:rect l="l" t="t" r="r" b="b"/>
                <a:pathLst>
                  <a:path w="979804" h="1045210">
                    <a:moveTo>
                      <a:pt x="0" y="522514"/>
                    </a:moveTo>
                    <a:lnTo>
                      <a:pt x="2242" y="472192"/>
                    </a:lnTo>
                    <a:lnTo>
                      <a:pt x="8832" y="423224"/>
                    </a:lnTo>
                    <a:lnTo>
                      <a:pt x="19566" y="375828"/>
                    </a:lnTo>
                    <a:lnTo>
                      <a:pt x="34236" y="330223"/>
                    </a:lnTo>
                    <a:lnTo>
                      <a:pt x="52639" y="286629"/>
                    </a:lnTo>
                    <a:lnTo>
                      <a:pt x="74569" y="245263"/>
                    </a:lnTo>
                    <a:lnTo>
                      <a:pt x="99820" y="206346"/>
                    </a:lnTo>
                    <a:lnTo>
                      <a:pt x="128187" y="170097"/>
                    </a:lnTo>
                    <a:lnTo>
                      <a:pt x="159466" y="136733"/>
                    </a:lnTo>
                    <a:lnTo>
                      <a:pt x="193450" y="106474"/>
                    </a:lnTo>
                    <a:lnTo>
                      <a:pt x="229935" y="79540"/>
                    </a:lnTo>
                    <a:lnTo>
                      <a:pt x="268715" y="56148"/>
                    </a:lnTo>
                    <a:lnTo>
                      <a:pt x="309585" y="36518"/>
                    </a:lnTo>
                    <a:lnTo>
                      <a:pt x="352339" y="20870"/>
                    </a:lnTo>
                    <a:lnTo>
                      <a:pt x="396773" y="9421"/>
                    </a:lnTo>
                    <a:lnTo>
                      <a:pt x="442680" y="2391"/>
                    </a:lnTo>
                    <a:lnTo>
                      <a:pt x="489857" y="0"/>
                    </a:lnTo>
                    <a:lnTo>
                      <a:pt x="537033" y="2391"/>
                    </a:lnTo>
                    <a:lnTo>
                      <a:pt x="582941" y="9421"/>
                    </a:lnTo>
                    <a:lnTo>
                      <a:pt x="627375" y="20870"/>
                    </a:lnTo>
                    <a:lnTo>
                      <a:pt x="670130" y="36518"/>
                    </a:lnTo>
                    <a:lnTo>
                      <a:pt x="710999" y="56148"/>
                    </a:lnTo>
                    <a:lnTo>
                      <a:pt x="749779" y="79540"/>
                    </a:lnTo>
                    <a:lnTo>
                      <a:pt x="786264" y="106474"/>
                    </a:lnTo>
                    <a:lnTo>
                      <a:pt x="820249" y="136733"/>
                    </a:lnTo>
                    <a:lnTo>
                      <a:pt x="851527" y="170097"/>
                    </a:lnTo>
                    <a:lnTo>
                      <a:pt x="879895" y="206346"/>
                    </a:lnTo>
                    <a:lnTo>
                      <a:pt x="905146" y="245263"/>
                    </a:lnTo>
                    <a:lnTo>
                      <a:pt x="927076" y="286629"/>
                    </a:lnTo>
                    <a:lnTo>
                      <a:pt x="945478" y="330223"/>
                    </a:lnTo>
                    <a:lnTo>
                      <a:pt x="960149" y="375828"/>
                    </a:lnTo>
                    <a:lnTo>
                      <a:pt x="970882" y="423224"/>
                    </a:lnTo>
                    <a:lnTo>
                      <a:pt x="977473" y="472192"/>
                    </a:lnTo>
                    <a:lnTo>
                      <a:pt x="979715" y="522514"/>
                    </a:lnTo>
                    <a:lnTo>
                      <a:pt x="977473" y="572836"/>
                    </a:lnTo>
                    <a:lnTo>
                      <a:pt x="970882" y="621804"/>
                    </a:lnTo>
                    <a:lnTo>
                      <a:pt x="960149" y="669200"/>
                    </a:lnTo>
                    <a:lnTo>
                      <a:pt x="945478" y="714805"/>
                    </a:lnTo>
                    <a:lnTo>
                      <a:pt x="927076" y="758399"/>
                    </a:lnTo>
                    <a:lnTo>
                      <a:pt x="905146" y="799765"/>
                    </a:lnTo>
                    <a:lnTo>
                      <a:pt x="879895" y="838682"/>
                    </a:lnTo>
                    <a:lnTo>
                      <a:pt x="851527" y="874932"/>
                    </a:lnTo>
                    <a:lnTo>
                      <a:pt x="820249" y="908296"/>
                    </a:lnTo>
                    <a:lnTo>
                      <a:pt x="786264" y="938555"/>
                    </a:lnTo>
                    <a:lnTo>
                      <a:pt x="749779" y="965489"/>
                    </a:lnTo>
                    <a:lnTo>
                      <a:pt x="710999" y="988881"/>
                    </a:lnTo>
                    <a:lnTo>
                      <a:pt x="670130" y="1008511"/>
                    </a:lnTo>
                    <a:lnTo>
                      <a:pt x="627375" y="1024160"/>
                    </a:lnTo>
                    <a:lnTo>
                      <a:pt x="582941" y="1035608"/>
                    </a:lnTo>
                    <a:lnTo>
                      <a:pt x="537033" y="1042638"/>
                    </a:lnTo>
                    <a:lnTo>
                      <a:pt x="489857" y="1045030"/>
                    </a:lnTo>
                    <a:lnTo>
                      <a:pt x="442680" y="1042638"/>
                    </a:lnTo>
                    <a:lnTo>
                      <a:pt x="396773" y="1035608"/>
                    </a:lnTo>
                    <a:lnTo>
                      <a:pt x="352339" y="1024160"/>
                    </a:lnTo>
                    <a:lnTo>
                      <a:pt x="309585" y="1008511"/>
                    </a:lnTo>
                    <a:lnTo>
                      <a:pt x="268715" y="988881"/>
                    </a:lnTo>
                    <a:lnTo>
                      <a:pt x="229935" y="965489"/>
                    </a:lnTo>
                    <a:lnTo>
                      <a:pt x="193450" y="938555"/>
                    </a:lnTo>
                    <a:lnTo>
                      <a:pt x="159466" y="908296"/>
                    </a:lnTo>
                    <a:lnTo>
                      <a:pt x="128187" y="874932"/>
                    </a:lnTo>
                    <a:lnTo>
                      <a:pt x="99820" y="838682"/>
                    </a:lnTo>
                    <a:lnTo>
                      <a:pt x="74569" y="799765"/>
                    </a:lnTo>
                    <a:lnTo>
                      <a:pt x="52639" y="758399"/>
                    </a:lnTo>
                    <a:lnTo>
                      <a:pt x="34236" y="714805"/>
                    </a:lnTo>
                    <a:lnTo>
                      <a:pt x="19566" y="669200"/>
                    </a:lnTo>
                    <a:lnTo>
                      <a:pt x="8832" y="621804"/>
                    </a:lnTo>
                    <a:lnTo>
                      <a:pt x="2242" y="572836"/>
                    </a:lnTo>
                    <a:lnTo>
                      <a:pt x="0" y="522514"/>
                    </a:lnTo>
                    <a:close/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DC8B03-8A5F-4AAA-8F61-71F2C1F59386}"/>
                </a:ext>
              </a:extLst>
            </p:cNvPr>
            <p:cNvSpPr/>
            <p:nvPr/>
          </p:nvSpPr>
          <p:spPr>
            <a:xfrm>
              <a:off x="4327550" y="128105"/>
              <a:ext cx="1104240" cy="63389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70313879-950B-4386-9310-36EF7C67B69F}"/>
              </a:ext>
            </a:extLst>
          </p:cNvPr>
          <p:cNvGrpSpPr/>
          <p:nvPr/>
        </p:nvGrpSpPr>
        <p:grpSpPr>
          <a:xfrm>
            <a:off x="0" y="0"/>
            <a:ext cx="9906457" cy="6694104"/>
            <a:chOff x="0" y="0"/>
            <a:chExt cx="9906457" cy="6694104"/>
          </a:xfrm>
        </p:grpSpPr>
        <p:sp>
          <p:nvSpPr>
            <p:cNvPr id="2" name="object 2"/>
            <p:cNvSpPr/>
            <p:nvPr/>
          </p:nvSpPr>
          <p:spPr>
            <a:xfrm>
              <a:off x="5452109" y="1180797"/>
              <a:ext cx="4346828" cy="48894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469451" y="1156804"/>
              <a:ext cx="4548009" cy="3206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0" y="0"/>
              <a:ext cx="5564505" cy="863600"/>
              <a:chOff x="0" y="0"/>
              <a:chExt cx="5564505" cy="863600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0" y="0"/>
                <a:ext cx="5564505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5564505" h="863600">
                    <a:moveTo>
                      <a:pt x="5564378" y="0"/>
                    </a:moveTo>
                    <a:lnTo>
                      <a:pt x="0" y="0"/>
                    </a:lnTo>
                    <a:lnTo>
                      <a:pt x="0" y="863079"/>
                    </a:lnTo>
                    <a:lnTo>
                      <a:pt x="5380532" y="863079"/>
                    </a:lnTo>
                    <a:lnTo>
                      <a:pt x="5429406" y="856511"/>
                    </a:lnTo>
                    <a:lnTo>
                      <a:pt x="5473323" y="837976"/>
                    </a:lnTo>
                    <a:lnTo>
                      <a:pt x="5510531" y="809226"/>
                    </a:lnTo>
                    <a:lnTo>
                      <a:pt x="5539278" y="772015"/>
                    </a:lnTo>
                    <a:lnTo>
                      <a:pt x="5557810" y="728096"/>
                    </a:lnTo>
                    <a:lnTo>
                      <a:pt x="5564378" y="679221"/>
                    </a:lnTo>
                    <a:lnTo>
                      <a:pt x="5564378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1088351" y="0"/>
                    </a:moveTo>
                    <a:lnTo>
                      <a:pt x="0" y="0"/>
                    </a:lnTo>
                    <a:lnTo>
                      <a:pt x="0" y="549148"/>
                    </a:lnTo>
                    <a:lnTo>
                      <a:pt x="1088351" y="549148"/>
                    </a:lnTo>
                    <a:lnTo>
                      <a:pt x="1088351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0" y="0"/>
                    </a:moveTo>
                    <a:lnTo>
                      <a:pt x="1088360" y="0"/>
                    </a:lnTo>
                    <a:lnTo>
                      <a:pt x="1088360" y="549148"/>
                    </a:lnTo>
                    <a:lnTo>
                      <a:pt x="0" y="549148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" name="object 8"/>
            <p:cNvGrpSpPr/>
            <p:nvPr/>
          </p:nvGrpSpPr>
          <p:grpSpPr>
            <a:xfrm>
              <a:off x="8818753" y="250685"/>
              <a:ext cx="777240" cy="777240"/>
              <a:chOff x="8818753" y="250685"/>
              <a:chExt cx="777240" cy="777240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6"/>
                    </a:lnTo>
                    <a:lnTo>
                      <a:pt x="12859" y="455699"/>
                    </a:lnTo>
                    <a:lnTo>
                      <a:pt x="28290" y="500127"/>
                    </a:lnTo>
                    <a:lnTo>
                      <a:pt x="49149" y="541698"/>
                    </a:lnTo>
                    <a:lnTo>
                      <a:pt x="75009" y="579985"/>
                    </a:lnTo>
                    <a:lnTo>
                      <a:pt x="105440" y="614559"/>
                    </a:lnTo>
                    <a:lnTo>
                      <a:pt x="140012" y="644990"/>
                    </a:lnTo>
                    <a:lnTo>
                      <a:pt x="178298" y="670850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3" y="716714"/>
                    </a:lnTo>
                    <a:lnTo>
                      <a:pt x="455695" y="707141"/>
                    </a:lnTo>
                    <a:lnTo>
                      <a:pt x="500121" y="691710"/>
                    </a:lnTo>
                    <a:lnTo>
                      <a:pt x="541693" y="670850"/>
                    </a:lnTo>
                    <a:lnTo>
                      <a:pt x="579980" y="644990"/>
                    </a:lnTo>
                    <a:lnTo>
                      <a:pt x="614554" y="614559"/>
                    </a:lnTo>
                    <a:lnTo>
                      <a:pt x="644986" y="579985"/>
                    </a:lnTo>
                    <a:lnTo>
                      <a:pt x="670847" y="541698"/>
                    </a:lnTo>
                    <a:lnTo>
                      <a:pt x="691708" y="500127"/>
                    </a:lnTo>
                    <a:lnTo>
                      <a:pt x="707140" y="455699"/>
                    </a:lnTo>
                    <a:lnTo>
                      <a:pt x="716714" y="408846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0" y="264293"/>
                    </a:lnTo>
                    <a:lnTo>
                      <a:pt x="691708" y="219868"/>
                    </a:lnTo>
                    <a:lnTo>
                      <a:pt x="670847" y="178298"/>
                    </a:lnTo>
                    <a:lnTo>
                      <a:pt x="644986" y="140012"/>
                    </a:lnTo>
                    <a:lnTo>
                      <a:pt x="614554" y="105440"/>
                    </a:lnTo>
                    <a:lnTo>
                      <a:pt x="579980" y="75009"/>
                    </a:lnTo>
                    <a:lnTo>
                      <a:pt x="541693" y="49149"/>
                    </a:lnTo>
                    <a:lnTo>
                      <a:pt x="500121" y="28290"/>
                    </a:lnTo>
                    <a:lnTo>
                      <a:pt x="455695" y="12859"/>
                    </a:lnTo>
                    <a:lnTo>
                      <a:pt x="408843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0" y="360000"/>
                    </a:moveTo>
                    <a:lnTo>
                      <a:pt x="3286" y="311150"/>
                    </a:lnTo>
                    <a:lnTo>
                      <a:pt x="12859" y="264297"/>
                    </a:lnTo>
                    <a:lnTo>
                      <a:pt x="28290" y="219871"/>
                    </a:lnTo>
                    <a:lnTo>
                      <a:pt x="49150" y="178300"/>
                    </a:lnTo>
                    <a:lnTo>
                      <a:pt x="75010" y="140014"/>
                    </a:lnTo>
                    <a:lnTo>
                      <a:pt x="105441" y="105441"/>
                    </a:lnTo>
                    <a:lnTo>
                      <a:pt x="140014" y="75010"/>
                    </a:lnTo>
                    <a:lnTo>
                      <a:pt x="178300" y="49150"/>
                    </a:lnTo>
                    <a:lnTo>
                      <a:pt x="219871" y="28290"/>
                    </a:lnTo>
                    <a:lnTo>
                      <a:pt x="264297" y="12859"/>
                    </a:lnTo>
                    <a:lnTo>
                      <a:pt x="311150" y="3286"/>
                    </a:lnTo>
                    <a:lnTo>
                      <a:pt x="360000" y="0"/>
                    </a:lnTo>
                    <a:lnTo>
                      <a:pt x="408850" y="3286"/>
                    </a:lnTo>
                    <a:lnTo>
                      <a:pt x="455702" y="12859"/>
                    </a:lnTo>
                    <a:lnTo>
                      <a:pt x="500128" y="28290"/>
                    </a:lnTo>
                    <a:lnTo>
                      <a:pt x="541699" y="49150"/>
                    </a:lnTo>
                    <a:lnTo>
                      <a:pt x="579985" y="75010"/>
                    </a:lnTo>
                    <a:lnTo>
                      <a:pt x="614558" y="105441"/>
                    </a:lnTo>
                    <a:lnTo>
                      <a:pt x="644989" y="140014"/>
                    </a:lnTo>
                    <a:lnTo>
                      <a:pt x="670849" y="178300"/>
                    </a:lnTo>
                    <a:lnTo>
                      <a:pt x="691709" y="219871"/>
                    </a:lnTo>
                    <a:lnTo>
                      <a:pt x="707140" y="264297"/>
                    </a:lnTo>
                    <a:lnTo>
                      <a:pt x="716714" y="311150"/>
                    </a:lnTo>
                    <a:lnTo>
                      <a:pt x="720000" y="360000"/>
                    </a:lnTo>
                    <a:lnTo>
                      <a:pt x="716714" y="408850"/>
                    </a:lnTo>
                    <a:lnTo>
                      <a:pt x="707140" y="455702"/>
                    </a:lnTo>
                    <a:lnTo>
                      <a:pt x="691709" y="500128"/>
                    </a:lnTo>
                    <a:lnTo>
                      <a:pt x="670849" y="541699"/>
                    </a:lnTo>
                    <a:lnTo>
                      <a:pt x="644989" y="579985"/>
                    </a:lnTo>
                    <a:lnTo>
                      <a:pt x="614558" y="614558"/>
                    </a:lnTo>
                    <a:lnTo>
                      <a:pt x="579985" y="644989"/>
                    </a:lnTo>
                    <a:lnTo>
                      <a:pt x="541699" y="670849"/>
                    </a:lnTo>
                    <a:lnTo>
                      <a:pt x="500128" y="691709"/>
                    </a:lnTo>
                    <a:lnTo>
                      <a:pt x="455702" y="707140"/>
                    </a:lnTo>
                    <a:lnTo>
                      <a:pt x="408850" y="716714"/>
                    </a:lnTo>
                    <a:lnTo>
                      <a:pt x="360000" y="720000"/>
                    </a:lnTo>
                    <a:lnTo>
                      <a:pt x="311150" y="716714"/>
                    </a:lnTo>
                    <a:lnTo>
                      <a:pt x="264297" y="707140"/>
                    </a:lnTo>
                    <a:lnTo>
                      <a:pt x="219871" y="691709"/>
                    </a:lnTo>
                    <a:lnTo>
                      <a:pt x="178300" y="670849"/>
                    </a:lnTo>
                    <a:lnTo>
                      <a:pt x="140014" y="644989"/>
                    </a:lnTo>
                    <a:lnTo>
                      <a:pt x="105441" y="614558"/>
                    </a:lnTo>
                    <a:lnTo>
                      <a:pt x="75010" y="579985"/>
                    </a:lnTo>
                    <a:lnTo>
                      <a:pt x="49150" y="541699"/>
                    </a:lnTo>
                    <a:lnTo>
                      <a:pt x="28290" y="500128"/>
                    </a:lnTo>
                    <a:lnTo>
                      <a:pt x="12859" y="455702"/>
                    </a:lnTo>
                    <a:lnTo>
                      <a:pt x="3286" y="408850"/>
                    </a:lnTo>
                    <a:lnTo>
                      <a:pt x="0" y="360000"/>
                    </a:lnTo>
                    <a:close/>
                  </a:path>
                </a:pathLst>
              </a:custGeom>
              <a:ln w="57150">
                <a:solidFill>
                  <a:srgbClr val="2E75B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/>
            <p:nvPr/>
          </p:nvSpPr>
          <p:spPr>
            <a:xfrm>
              <a:off x="4961166" y="1240523"/>
              <a:ext cx="126364" cy="5040630"/>
            </a:xfrm>
            <a:custGeom>
              <a:avLst/>
              <a:gdLst/>
              <a:ahLst/>
              <a:cxnLst/>
              <a:rect l="l" t="t" r="r" b="b"/>
              <a:pathLst>
                <a:path w="126364" h="5040630">
                  <a:moveTo>
                    <a:pt x="78765" y="0"/>
                  </a:moveTo>
                  <a:lnTo>
                    <a:pt x="47256" y="0"/>
                  </a:lnTo>
                  <a:lnTo>
                    <a:pt x="28862" y="3713"/>
                  </a:lnTo>
                  <a:lnTo>
                    <a:pt x="13841" y="13841"/>
                  </a:lnTo>
                  <a:lnTo>
                    <a:pt x="3713" y="28862"/>
                  </a:lnTo>
                  <a:lnTo>
                    <a:pt x="0" y="47256"/>
                  </a:lnTo>
                  <a:lnTo>
                    <a:pt x="0" y="4992748"/>
                  </a:lnTo>
                  <a:lnTo>
                    <a:pt x="28862" y="5036288"/>
                  </a:lnTo>
                  <a:lnTo>
                    <a:pt x="78752" y="5040007"/>
                  </a:lnTo>
                  <a:lnTo>
                    <a:pt x="97146" y="5036294"/>
                  </a:lnTo>
                  <a:lnTo>
                    <a:pt x="112167" y="5026167"/>
                  </a:lnTo>
                  <a:lnTo>
                    <a:pt x="122295" y="5011147"/>
                  </a:lnTo>
                  <a:lnTo>
                    <a:pt x="126009" y="4992754"/>
                  </a:lnTo>
                  <a:lnTo>
                    <a:pt x="126009" y="47256"/>
                  </a:lnTo>
                  <a:lnTo>
                    <a:pt x="122295" y="28862"/>
                  </a:lnTo>
                  <a:lnTo>
                    <a:pt x="112169" y="13841"/>
                  </a:lnTo>
                  <a:lnTo>
                    <a:pt x="97152" y="3713"/>
                  </a:lnTo>
                  <a:lnTo>
                    <a:pt x="7876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02128" y="6028904"/>
              <a:ext cx="665200" cy="665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98503" y="1224178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4" h="382905">
                  <a:moveTo>
                    <a:pt x="319239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9" y="382600"/>
                  </a:lnTo>
                  <a:lnTo>
                    <a:pt x="3192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14"/>
            <p:cNvGrpSpPr/>
            <p:nvPr/>
          </p:nvGrpSpPr>
          <p:grpSpPr>
            <a:xfrm>
              <a:off x="5931966" y="1425816"/>
              <a:ext cx="3496310" cy="2153920"/>
              <a:chOff x="5931966" y="1425816"/>
              <a:chExt cx="3496310" cy="2153920"/>
            </a:xfrm>
          </p:grpSpPr>
          <p:sp>
            <p:nvSpPr>
              <p:cNvPr id="15" name="object 15"/>
              <p:cNvSpPr/>
              <p:nvPr/>
            </p:nvSpPr>
            <p:spPr>
              <a:xfrm>
                <a:off x="5931966" y="1447228"/>
                <a:ext cx="2153094" cy="174807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6775043" y="1425816"/>
                <a:ext cx="2652737" cy="215374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7" name="object 17"/>
            <p:cNvGrpSpPr/>
            <p:nvPr/>
          </p:nvGrpSpPr>
          <p:grpSpPr>
            <a:xfrm>
              <a:off x="4721313" y="3813987"/>
              <a:ext cx="3594735" cy="1515110"/>
              <a:chOff x="4721313" y="3813987"/>
              <a:chExt cx="3594735" cy="1515110"/>
            </a:xfrm>
          </p:grpSpPr>
          <p:sp>
            <p:nvSpPr>
              <p:cNvPr id="18" name="object 18"/>
              <p:cNvSpPr/>
              <p:nvPr/>
            </p:nvSpPr>
            <p:spPr>
              <a:xfrm>
                <a:off x="4721313" y="3826243"/>
                <a:ext cx="1850567" cy="150246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5564377" y="3826243"/>
                <a:ext cx="1850567" cy="150246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6465099" y="3813987"/>
                <a:ext cx="1850567" cy="150246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1" name="object 21"/>
            <p:cNvSpPr/>
            <p:nvPr/>
          </p:nvSpPr>
          <p:spPr>
            <a:xfrm>
              <a:off x="184334" y="1200315"/>
              <a:ext cx="341405" cy="49381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2" name="object 22"/>
            <p:cNvGrpSpPr/>
            <p:nvPr/>
          </p:nvGrpSpPr>
          <p:grpSpPr>
            <a:xfrm>
              <a:off x="7351217" y="3812324"/>
              <a:ext cx="2555240" cy="1504315"/>
              <a:chOff x="7351217" y="3812324"/>
              <a:chExt cx="2555240" cy="1504315"/>
            </a:xfrm>
          </p:grpSpPr>
          <p:sp>
            <p:nvSpPr>
              <p:cNvPr id="23" name="object 23"/>
              <p:cNvSpPr/>
              <p:nvPr/>
            </p:nvSpPr>
            <p:spPr>
              <a:xfrm>
                <a:off x="7351217" y="3813987"/>
                <a:ext cx="1850567" cy="150246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8237347" y="3812324"/>
                <a:ext cx="1668652" cy="150246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5" name="object 25"/>
            <p:cNvSpPr/>
            <p:nvPr/>
          </p:nvSpPr>
          <p:spPr>
            <a:xfrm>
              <a:off x="0" y="114998"/>
              <a:ext cx="5564378" cy="7498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57450" y="0"/>
              <a:ext cx="749871" cy="7100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8648" y="1200315"/>
              <a:ext cx="438950" cy="4938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775027" y="280290"/>
              <a:ext cx="853513" cy="85961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098E30A-F3A5-4124-8E7C-065CB8C5DB66}"/>
                </a:ext>
              </a:extLst>
            </p:cNvPr>
            <p:cNvSpPr/>
            <p:nvPr/>
          </p:nvSpPr>
          <p:spPr>
            <a:xfrm>
              <a:off x="4327550" y="128105"/>
              <a:ext cx="1104240" cy="63389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BCC28D59-4DCA-4CD5-B535-47CEC57DB650}"/>
              </a:ext>
            </a:extLst>
          </p:cNvPr>
          <p:cNvGrpSpPr/>
          <p:nvPr/>
        </p:nvGrpSpPr>
        <p:grpSpPr>
          <a:xfrm>
            <a:off x="0" y="0"/>
            <a:ext cx="9849624" cy="6808751"/>
            <a:chOff x="0" y="0"/>
            <a:chExt cx="9849624" cy="6808751"/>
          </a:xfrm>
        </p:grpSpPr>
        <p:grpSp>
          <p:nvGrpSpPr>
            <p:cNvPr id="2" name="object 2"/>
            <p:cNvGrpSpPr/>
            <p:nvPr/>
          </p:nvGrpSpPr>
          <p:grpSpPr>
            <a:xfrm>
              <a:off x="5502414" y="1215313"/>
              <a:ext cx="4347210" cy="5267960"/>
              <a:chOff x="5502414" y="1215313"/>
              <a:chExt cx="4347210" cy="526796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7790865" y="2047252"/>
                <a:ext cx="1822856" cy="2865361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5502414" y="1215313"/>
                <a:ext cx="4346828" cy="526739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" name="object 5"/>
            <p:cNvSpPr/>
            <p:nvPr/>
          </p:nvSpPr>
          <p:spPr>
            <a:xfrm>
              <a:off x="444788" y="1175565"/>
              <a:ext cx="4548009" cy="56331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" name="object 6"/>
            <p:cNvGrpSpPr/>
            <p:nvPr/>
          </p:nvGrpSpPr>
          <p:grpSpPr>
            <a:xfrm>
              <a:off x="0" y="0"/>
              <a:ext cx="5564505" cy="863600"/>
              <a:chOff x="0" y="0"/>
              <a:chExt cx="5564505" cy="86360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0" y="0"/>
                <a:ext cx="5564505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5564505" h="863600">
                    <a:moveTo>
                      <a:pt x="5564378" y="0"/>
                    </a:moveTo>
                    <a:lnTo>
                      <a:pt x="0" y="0"/>
                    </a:lnTo>
                    <a:lnTo>
                      <a:pt x="0" y="863079"/>
                    </a:lnTo>
                    <a:lnTo>
                      <a:pt x="5380532" y="863079"/>
                    </a:lnTo>
                    <a:lnTo>
                      <a:pt x="5429406" y="856511"/>
                    </a:lnTo>
                    <a:lnTo>
                      <a:pt x="5473323" y="837976"/>
                    </a:lnTo>
                    <a:lnTo>
                      <a:pt x="5510531" y="809226"/>
                    </a:lnTo>
                    <a:lnTo>
                      <a:pt x="5539278" y="772015"/>
                    </a:lnTo>
                    <a:lnTo>
                      <a:pt x="5557810" y="728096"/>
                    </a:lnTo>
                    <a:lnTo>
                      <a:pt x="5564378" y="679221"/>
                    </a:lnTo>
                    <a:lnTo>
                      <a:pt x="5564378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1088351" y="0"/>
                    </a:moveTo>
                    <a:lnTo>
                      <a:pt x="0" y="0"/>
                    </a:lnTo>
                    <a:lnTo>
                      <a:pt x="0" y="549148"/>
                    </a:lnTo>
                    <a:lnTo>
                      <a:pt x="1088351" y="549148"/>
                    </a:lnTo>
                    <a:lnTo>
                      <a:pt x="1088351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0" y="0"/>
                    </a:moveTo>
                    <a:lnTo>
                      <a:pt x="1088360" y="0"/>
                    </a:lnTo>
                    <a:lnTo>
                      <a:pt x="1088360" y="549148"/>
                    </a:lnTo>
                    <a:lnTo>
                      <a:pt x="0" y="549148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" name="object 10"/>
            <p:cNvGrpSpPr/>
            <p:nvPr/>
          </p:nvGrpSpPr>
          <p:grpSpPr>
            <a:xfrm>
              <a:off x="8818753" y="250685"/>
              <a:ext cx="777240" cy="777240"/>
              <a:chOff x="8818753" y="250685"/>
              <a:chExt cx="777240" cy="777240"/>
            </a:xfrm>
          </p:grpSpPr>
          <p:sp>
            <p:nvSpPr>
              <p:cNvPr id="11" name="object 11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6"/>
                    </a:lnTo>
                    <a:lnTo>
                      <a:pt x="12859" y="455699"/>
                    </a:lnTo>
                    <a:lnTo>
                      <a:pt x="28290" y="500127"/>
                    </a:lnTo>
                    <a:lnTo>
                      <a:pt x="49149" y="541698"/>
                    </a:lnTo>
                    <a:lnTo>
                      <a:pt x="75009" y="579985"/>
                    </a:lnTo>
                    <a:lnTo>
                      <a:pt x="105440" y="614559"/>
                    </a:lnTo>
                    <a:lnTo>
                      <a:pt x="140012" y="644990"/>
                    </a:lnTo>
                    <a:lnTo>
                      <a:pt x="178298" y="670850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3" y="716714"/>
                    </a:lnTo>
                    <a:lnTo>
                      <a:pt x="455695" y="707141"/>
                    </a:lnTo>
                    <a:lnTo>
                      <a:pt x="500121" y="691710"/>
                    </a:lnTo>
                    <a:lnTo>
                      <a:pt x="541693" y="670850"/>
                    </a:lnTo>
                    <a:lnTo>
                      <a:pt x="579980" y="644990"/>
                    </a:lnTo>
                    <a:lnTo>
                      <a:pt x="614554" y="614559"/>
                    </a:lnTo>
                    <a:lnTo>
                      <a:pt x="644986" y="579985"/>
                    </a:lnTo>
                    <a:lnTo>
                      <a:pt x="670847" y="541698"/>
                    </a:lnTo>
                    <a:lnTo>
                      <a:pt x="691708" y="500127"/>
                    </a:lnTo>
                    <a:lnTo>
                      <a:pt x="707140" y="455699"/>
                    </a:lnTo>
                    <a:lnTo>
                      <a:pt x="716714" y="408846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0" y="264293"/>
                    </a:lnTo>
                    <a:lnTo>
                      <a:pt x="691708" y="219868"/>
                    </a:lnTo>
                    <a:lnTo>
                      <a:pt x="670847" y="178298"/>
                    </a:lnTo>
                    <a:lnTo>
                      <a:pt x="644986" y="140012"/>
                    </a:lnTo>
                    <a:lnTo>
                      <a:pt x="614554" y="105440"/>
                    </a:lnTo>
                    <a:lnTo>
                      <a:pt x="579980" y="75009"/>
                    </a:lnTo>
                    <a:lnTo>
                      <a:pt x="541693" y="49149"/>
                    </a:lnTo>
                    <a:lnTo>
                      <a:pt x="500121" y="28290"/>
                    </a:lnTo>
                    <a:lnTo>
                      <a:pt x="455695" y="12859"/>
                    </a:lnTo>
                    <a:lnTo>
                      <a:pt x="408843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0" y="360000"/>
                    </a:moveTo>
                    <a:lnTo>
                      <a:pt x="3286" y="311150"/>
                    </a:lnTo>
                    <a:lnTo>
                      <a:pt x="12859" y="264297"/>
                    </a:lnTo>
                    <a:lnTo>
                      <a:pt x="28290" y="219871"/>
                    </a:lnTo>
                    <a:lnTo>
                      <a:pt x="49150" y="178300"/>
                    </a:lnTo>
                    <a:lnTo>
                      <a:pt x="75010" y="140014"/>
                    </a:lnTo>
                    <a:lnTo>
                      <a:pt x="105441" y="105441"/>
                    </a:lnTo>
                    <a:lnTo>
                      <a:pt x="140014" y="75010"/>
                    </a:lnTo>
                    <a:lnTo>
                      <a:pt x="178300" y="49150"/>
                    </a:lnTo>
                    <a:lnTo>
                      <a:pt x="219871" y="28290"/>
                    </a:lnTo>
                    <a:lnTo>
                      <a:pt x="264297" y="12859"/>
                    </a:lnTo>
                    <a:lnTo>
                      <a:pt x="311150" y="3286"/>
                    </a:lnTo>
                    <a:lnTo>
                      <a:pt x="360000" y="0"/>
                    </a:lnTo>
                    <a:lnTo>
                      <a:pt x="408850" y="3286"/>
                    </a:lnTo>
                    <a:lnTo>
                      <a:pt x="455702" y="12859"/>
                    </a:lnTo>
                    <a:lnTo>
                      <a:pt x="500128" y="28290"/>
                    </a:lnTo>
                    <a:lnTo>
                      <a:pt x="541699" y="49150"/>
                    </a:lnTo>
                    <a:lnTo>
                      <a:pt x="579985" y="75010"/>
                    </a:lnTo>
                    <a:lnTo>
                      <a:pt x="614558" y="105441"/>
                    </a:lnTo>
                    <a:lnTo>
                      <a:pt x="644989" y="140014"/>
                    </a:lnTo>
                    <a:lnTo>
                      <a:pt x="670849" y="178300"/>
                    </a:lnTo>
                    <a:lnTo>
                      <a:pt x="691709" y="219871"/>
                    </a:lnTo>
                    <a:lnTo>
                      <a:pt x="707140" y="264297"/>
                    </a:lnTo>
                    <a:lnTo>
                      <a:pt x="716714" y="311150"/>
                    </a:lnTo>
                    <a:lnTo>
                      <a:pt x="720000" y="360000"/>
                    </a:lnTo>
                    <a:lnTo>
                      <a:pt x="716714" y="408850"/>
                    </a:lnTo>
                    <a:lnTo>
                      <a:pt x="707140" y="455702"/>
                    </a:lnTo>
                    <a:lnTo>
                      <a:pt x="691709" y="500128"/>
                    </a:lnTo>
                    <a:lnTo>
                      <a:pt x="670849" y="541699"/>
                    </a:lnTo>
                    <a:lnTo>
                      <a:pt x="644989" y="579985"/>
                    </a:lnTo>
                    <a:lnTo>
                      <a:pt x="614558" y="614558"/>
                    </a:lnTo>
                    <a:lnTo>
                      <a:pt x="579985" y="644989"/>
                    </a:lnTo>
                    <a:lnTo>
                      <a:pt x="541699" y="670849"/>
                    </a:lnTo>
                    <a:lnTo>
                      <a:pt x="500128" y="691709"/>
                    </a:lnTo>
                    <a:lnTo>
                      <a:pt x="455702" y="707140"/>
                    </a:lnTo>
                    <a:lnTo>
                      <a:pt x="408850" y="716714"/>
                    </a:lnTo>
                    <a:lnTo>
                      <a:pt x="360000" y="720000"/>
                    </a:lnTo>
                    <a:lnTo>
                      <a:pt x="311150" y="716714"/>
                    </a:lnTo>
                    <a:lnTo>
                      <a:pt x="264297" y="707140"/>
                    </a:lnTo>
                    <a:lnTo>
                      <a:pt x="219871" y="691709"/>
                    </a:lnTo>
                    <a:lnTo>
                      <a:pt x="178300" y="670849"/>
                    </a:lnTo>
                    <a:lnTo>
                      <a:pt x="140014" y="644989"/>
                    </a:lnTo>
                    <a:lnTo>
                      <a:pt x="105441" y="614558"/>
                    </a:lnTo>
                    <a:lnTo>
                      <a:pt x="75010" y="579985"/>
                    </a:lnTo>
                    <a:lnTo>
                      <a:pt x="49150" y="541699"/>
                    </a:lnTo>
                    <a:lnTo>
                      <a:pt x="28290" y="500128"/>
                    </a:lnTo>
                    <a:lnTo>
                      <a:pt x="12859" y="455702"/>
                    </a:lnTo>
                    <a:lnTo>
                      <a:pt x="3286" y="408850"/>
                    </a:lnTo>
                    <a:lnTo>
                      <a:pt x="0" y="360000"/>
                    </a:lnTo>
                    <a:close/>
                  </a:path>
                </a:pathLst>
              </a:custGeom>
              <a:ln w="57150">
                <a:solidFill>
                  <a:srgbClr val="2E75B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13"/>
            <p:cNvSpPr/>
            <p:nvPr/>
          </p:nvSpPr>
          <p:spPr>
            <a:xfrm>
              <a:off x="4961166" y="1240523"/>
              <a:ext cx="126364" cy="5040630"/>
            </a:xfrm>
            <a:custGeom>
              <a:avLst/>
              <a:gdLst/>
              <a:ahLst/>
              <a:cxnLst/>
              <a:rect l="l" t="t" r="r" b="b"/>
              <a:pathLst>
                <a:path w="126364" h="5040630">
                  <a:moveTo>
                    <a:pt x="78765" y="0"/>
                  </a:moveTo>
                  <a:lnTo>
                    <a:pt x="47256" y="0"/>
                  </a:lnTo>
                  <a:lnTo>
                    <a:pt x="28862" y="3713"/>
                  </a:lnTo>
                  <a:lnTo>
                    <a:pt x="13841" y="13841"/>
                  </a:lnTo>
                  <a:lnTo>
                    <a:pt x="3713" y="28862"/>
                  </a:lnTo>
                  <a:lnTo>
                    <a:pt x="0" y="47256"/>
                  </a:lnTo>
                  <a:lnTo>
                    <a:pt x="0" y="4992748"/>
                  </a:lnTo>
                  <a:lnTo>
                    <a:pt x="28862" y="5036288"/>
                  </a:lnTo>
                  <a:lnTo>
                    <a:pt x="78752" y="5040007"/>
                  </a:lnTo>
                  <a:lnTo>
                    <a:pt x="97146" y="5036294"/>
                  </a:lnTo>
                  <a:lnTo>
                    <a:pt x="112167" y="5026167"/>
                  </a:lnTo>
                  <a:lnTo>
                    <a:pt x="122295" y="5011147"/>
                  </a:lnTo>
                  <a:lnTo>
                    <a:pt x="126009" y="4992754"/>
                  </a:lnTo>
                  <a:lnTo>
                    <a:pt x="126009" y="47256"/>
                  </a:lnTo>
                  <a:lnTo>
                    <a:pt x="122295" y="28862"/>
                  </a:lnTo>
                  <a:lnTo>
                    <a:pt x="112169" y="13841"/>
                  </a:lnTo>
                  <a:lnTo>
                    <a:pt x="97152" y="3713"/>
                  </a:lnTo>
                  <a:lnTo>
                    <a:pt x="7876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02128" y="6028904"/>
              <a:ext cx="665200" cy="665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6062" y="1205344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5" h="382905">
                  <a:moveTo>
                    <a:pt x="319236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6" y="382600"/>
                  </a:lnTo>
                  <a:lnTo>
                    <a:pt x="31923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98503" y="1224178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4" h="382905">
                  <a:moveTo>
                    <a:pt x="319239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9" y="382600"/>
                  </a:lnTo>
                  <a:lnTo>
                    <a:pt x="3192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7" name="object 17"/>
            <p:cNvGrpSpPr/>
            <p:nvPr/>
          </p:nvGrpSpPr>
          <p:grpSpPr>
            <a:xfrm>
              <a:off x="5700572" y="1987105"/>
              <a:ext cx="727075" cy="631190"/>
              <a:chOff x="5700572" y="1987105"/>
              <a:chExt cx="727075" cy="631190"/>
            </a:xfrm>
          </p:grpSpPr>
          <p:sp>
            <p:nvSpPr>
              <p:cNvPr id="18" name="object 18"/>
              <p:cNvSpPr/>
              <p:nvPr/>
            </p:nvSpPr>
            <p:spPr>
              <a:xfrm>
                <a:off x="5706922" y="1993455"/>
                <a:ext cx="714375" cy="618490"/>
              </a:xfrm>
              <a:custGeom>
                <a:avLst/>
                <a:gdLst/>
                <a:ahLst/>
                <a:cxnLst/>
                <a:rect l="l" t="t" r="r" b="b"/>
                <a:pathLst>
                  <a:path w="714375" h="618489">
                    <a:moveTo>
                      <a:pt x="357047" y="0"/>
                    </a:moveTo>
                    <a:lnTo>
                      <a:pt x="0" y="618312"/>
                    </a:lnTo>
                    <a:lnTo>
                      <a:pt x="714095" y="618312"/>
                    </a:lnTo>
                    <a:lnTo>
                      <a:pt x="357047" y="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5706922" y="1993455"/>
                <a:ext cx="714375" cy="618490"/>
              </a:xfrm>
              <a:custGeom>
                <a:avLst/>
                <a:gdLst/>
                <a:ahLst/>
                <a:cxnLst/>
                <a:rect l="l" t="t" r="r" b="b"/>
                <a:pathLst>
                  <a:path w="714375" h="618489">
                    <a:moveTo>
                      <a:pt x="0" y="618309"/>
                    </a:moveTo>
                    <a:lnTo>
                      <a:pt x="357051" y="0"/>
                    </a:lnTo>
                    <a:lnTo>
                      <a:pt x="714103" y="618309"/>
                    </a:lnTo>
                    <a:lnTo>
                      <a:pt x="0" y="618309"/>
                    </a:lnTo>
                    <a:close/>
                  </a:path>
                </a:pathLst>
              </a:custGeom>
              <a:ln w="12700">
                <a:solidFill>
                  <a:srgbClr val="BC8C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0" name="object 20"/>
            <p:cNvGrpSpPr/>
            <p:nvPr/>
          </p:nvGrpSpPr>
          <p:grpSpPr>
            <a:xfrm>
              <a:off x="6722390" y="1908733"/>
              <a:ext cx="720725" cy="709930"/>
              <a:chOff x="6722390" y="1908733"/>
              <a:chExt cx="720725" cy="709930"/>
            </a:xfrm>
          </p:grpSpPr>
          <p:sp>
            <p:nvSpPr>
              <p:cNvPr id="21" name="object 21"/>
              <p:cNvSpPr/>
              <p:nvPr/>
            </p:nvSpPr>
            <p:spPr>
              <a:xfrm>
                <a:off x="6728739" y="1915083"/>
                <a:ext cx="708025" cy="697230"/>
              </a:xfrm>
              <a:custGeom>
                <a:avLst/>
                <a:gdLst/>
                <a:ahLst/>
                <a:cxnLst/>
                <a:rect l="l" t="t" r="r" b="b"/>
                <a:pathLst>
                  <a:path w="708025" h="697230">
                    <a:moveTo>
                      <a:pt x="353910" y="0"/>
                    </a:moveTo>
                    <a:lnTo>
                      <a:pt x="270370" y="266103"/>
                    </a:lnTo>
                    <a:lnTo>
                      <a:pt x="0" y="266103"/>
                    </a:lnTo>
                    <a:lnTo>
                      <a:pt x="218732" y="430568"/>
                    </a:lnTo>
                    <a:lnTo>
                      <a:pt x="135178" y="696683"/>
                    </a:lnTo>
                    <a:lnTo>
                      <a:pt x="353910" y="532206"/>
                    </a:lnTo>
                    <a:lnTo>
                      <a:pt x="572643" y="696683"/>
                    </a:lnTo>
                    <a:lnTo>
                      <a:pt x="489089" y="430568"/>
                    </a:lnTo>
                    <a:lnTo>
                      <a:pt x="707821" y="266103"/>
                    </a:lnTo>
                    <a:lnTo>
                      <a:pt x="437451" y="266103"/>
                    </a:lnTo>
                    <a:lnTo>
                      <a:pt x="353910" y="0"/>
                    </a:lnTo>
                    <a:close/>
                  </a:path>
                </a:pathLst>
              </a:custGeom>
              <a:solidFill>
                <a:srgbClr val="70A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6728740" y="1915083"/>
                <a:ext cx="708025" cy="697230"/>
              </a:xfrm>
              <a:custGeom>
                <a:avLst/>
                <a:gdLst/>
                <a:ahLst/>
                <a:cxnLst/>
                <a:rect l="l" t="t" r="r" b="b"/>
                <a:pathLst>
                  <a:path w="708025" h="697230">
                    <a:moveTo>
                      <a:pt x="0" y="266110"/>
                    </a:moveTo>
                    <a:lnTo>
                      <a:pt x="270368" y="266111"/>
                    </a:lnTo>
                    <a:lnTo>
                      <a:pt x="353914" y="0"/>
                    </a:lnTo>
                    <a:lnTo>
                      <a:pt x="437461" y="266111"/>
                    </a:lnTo>
                    <a:lnTo>
                      <a:pt x="707829" y="266110"/>
                    </a:lnTo>
                    <a:lnTo>
                      <a:pt x="489096" y="430574"/>
                    </a:lnTo>
                    <a:lnTo>
                      <a:pt x="572646" y="696684"/>
                    </a:lnTo>
                    <a:lnTo>
                      <a:pt x="353914" y="532217"/>
                    </a:lnTo>
                    <a:lnTo>
                      <a:pt x="135183" y="696684"/>
                    </a:lnTo>
                    <a:lnTo>
                      <a:pt x="218733" y="430574"/>
                    </a:lnTo>
                    <a:lnTo>
                      <a:pt x="0" y="266110"/>
                    </a:lnTo>
                    <a:close/>
                  </a:path>
                </a:pathLst>
              </a:custGeom>
              <a:ln w="12700">
                <a:solidFill>
                  <a:srgbClr val="507E3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3" name="object 23"/>
            <p:cNvGrpSpPr/>
            <p:nvPr/>
          </p:nvGrpSpPr>
          <p:grpSpPr>
            <a:xfrm>
              <a:off x="7817408" y="1908733"/>
              <a:ext cx="683260" cy="709930"/>
              <a:chOff x="7817408" y="1908733"/>
              <a:chExt cx="683260" cy="709930"/>
            </a:xfrm>
          </p:grpSpPr>
          <p:sp>
            <p:nvSpPr>
              <p:cNvPr id="24" name="object 24"/>
              <p:cNvSpPr/>
              <p:nvPr/>
            </p:nvSpPr>
            <p:spPr>
              <a:xfrm>
                <a:off x="7823758" y="1915083"/>
                <a:ext cx="670560" cy="697230"/>
              </a:xfrm>
              <a:custGeom>
                <a:avLst/>
                <a:gdLst/>
                <a:ahLst/>
                <a:cxnLst/>
                <a:rect l="l" t="t" r="r" b="b"/>
                <a:pathLst>
                  <a:path w="670559" h="697230">
                    <a:moveTo>
                      <a:pt x="334987" y="0"/>
                    </a:moveTo>
                    <a:lnTo>
                      <a:pt x="0" y="348335"/>
                    </a:lnTo>
                    <a:lnTo>
                      <a:pt x="334987" y="696683"/>
                    </a:lnTo>
                    <a:lnTo>
                      <a:pt x="669975" y="348335"/>
                    </a:lnTo>
                    <a:lnTo>
                      <a:pt x="334987" y="0"/>
                    </a:lnTo>
                    <a:close/>
                  </a:path>
                </a:pathLst>
              </a:custGeom>
              <a:solidFill>
                <a:srgbClr val="5B9B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7823758" y="1915083"/>
                <a:ext cx="670560" cy="697230"/>
              </a:xfrm>
              <a:custGeom>
                <a:avLst/>
                <a:gdLst/>
                <a:ahLst/>
                <a:cxnLst/>
                <a:rect l="l" t="t" r="r" b="b"/>
                <a:pathLst>
                  <a:path w="670559" h="697230">
                    <a:moveTo>
                      <a:pt x="0" y="348343"/>
                    </a:moveTo>
                    <a:lnTo>
                      <a:pt x="334987" y="0"/>
                    </a:lnTo>
                    <a:lnTo>
                      <a:pt x="669975" y="348343"/>
                    </a:lnTo>
                    <a:lnTo>
                      <a:pt x="334987" y="696686"/>
                    </a:lnTo>
                    <a:lnTo>
                      <a:pt x="0" y="348343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6" name="object 26"/>
            <p:cNvSpPr txBox="1"/>
            <p:nvPr/>
          </p:nvSpPr>
          <p:spPr>
            <a:xfrm>
              <a:off x="6402590" y="2048763"/>
              <a:ext cx="291465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800" spc="-200" dirty="0">
                  <a:latin typeface="Verdana"/>
                  <a:cs typeface="Verdana"/>
                </a:rPr>
                <a:t>+</a:t>
              </a:r>
              <a:endParaRPr sz="2800">
                <a:latin typeface="Verdana"/>
                <a:cs typeface="Verdana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7450734" y="2048763"/>
              <a:ext cx="291465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800" spc="-200" dirty="0">
                  <a:latin typeface="Verdana"/>
                  <a:cs typeface="Verdana"/>
                </a:rPr>
                <a:t>+</a:t>
              </a:r>
              <a:endParaRPr sz="2800">
                <a:latin typeface="Verdana"/>
                <a:cs typeface="Verdana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8556841" y="2048763"/>
              <a:ext cx="291465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800" spc="-200" dirty="0">
                  <a:latin typeface="Verdana"/>
                  <a:cs typeface="Verdana"/>
                </a:rPr>
                <a:t>=</a:t>
              </a:r>
              <a:endParaRPr sz="2800">
                <a:latin typeface="Verdana"/>
                <a:cs typeface="Verdana"/>
              </a:endParaRPr>
            </a:p>
          </p:txBody>
        </p:sp>
        <p:grpSp>
          <p:nvGrpSpPr>
            <p:cNvPr id="29" name="object 29"/>
            <p:cNvGrpSpPr/>
            <p:nvPr/>
          </p:nvGrpSpPr>
          <p:grpSpPr>
            <a:xfrm>
              <a:off x="5725502" y="3084372"/>
              <a:ext cx="727075" cy="631190"/>
              <a:chOff x="5725502" y="3084372"/>
              <a:chExt cx="727075" cy="631190"/>
            </a:xfrm>
          </p:grpSpPr>
          <p:sp>
            <p:nvSpPr>
              <p:cNvPr id="30" name="object 30"/>
              <p:cNvSpPr/>
              <p:nvPr/>
            </p:nvSpPr>
            <p:spPr>
              <a:xfrm>
                <a:off x="5731852" y="3090722"/>
                <a:ext cx="714375" cy="618490"/>
              </a:xfrm>
              <a:custGeom>
                <a:avLst/>
                <a:gdLst/>
                <a:ahLst/>
                <a:cxnLst/>
                <a:rect l="l" t="t" r="r" b="b"/>
                <a:pathLst>
                  <a:path w="714375" h="618489">
                    <a:moveTo>
                      <a:pt x="357060" y="0"/>
                    </a:moveTo>
                    <a:lnTo>
                      <a:pt x="0" y="618299"/>
                    </a:lnTo>
                    <a:lnTo>
                      <a:pt x="714108" y="618299"/>
                    </a:lnTo>
                    <a:lnTo>
                      <a:pt x="357060" y="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5731852" y="3090722"/>
                <a:ext cx="714375" cy="618490"/>
              </a:xfrm>
              <a:custGeom>
                <a:avLst/>
                <a:gdLst/>
                <a:ahLst/>
                <a:cxnLst/>
                <a:rect l="l" t="t" r="r" b="b"/>
                <a:pathLst>
                  <a:path w="714375" h="618489">
                    <a:moveTo>
                      <a:pt x="0" y="618309"/>
                    </a:moveTo>
                    <a:lnTo>
                      <a:pt x="357051" y="0"/>
                    </a:lnTo>
                    <a:lnTo>
                      <a:pt x="714103" y="618309"/>
                    </a:lnTo>
                    <a:lnTo>
                      <a:pt x="0" y="618309"/>
                    </a:lnTo>
                    <a:close/>
                  </a:path>
                </a:pathLst>
              </a:custGeom>
              <a:ln w="12700">
                <a:solidFill>
                  <a:srgbClr val="BC8C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object 32"/>
            <p:cNvGrpSpPr/>
            <p:nvPr/>
          </p:nvGrpSpPr>
          <p:grpSpPr>
            <a:xfrm>
              <a:off x="6811721" y="3005988"/>
              <a:ext cx="683260" cy="709930"/>
              <a:chOff x="6811721" y="3005988"/>
              <a:chExt cx="683260" cy="709930"/>
            </a:xfrm>
          </p:grpSpPr>
          <p:sp>
            <p:nvSpPr>
              <p:cNvPr id="33" name="object 33"/>
              <p:cNvSpPr/>
              <p:nvPr/>
            </p:nvSpPr>
            <p:spPr>
              <a:xfrm>
                <a:off x="6818071" y="3012338"/>
                <a:ext cx="670560" cy="697230"/>
              </a:xfrm>
              <a:custGeom>
                <a:avLst/>
                <a:gdLst/>
                <a:ahLst/>
                <a:cxnLst/>
                <a:rect l="l" t="t" r="r" b="b"/>
                <a:pathLst>
                  <a:path w="670559" h="697229">
                    <a:moveTo>
                      <a:pt x="334987" y="0"/>
                    </a:moveTo>
                    <a:lnTo>
                      <a:pt x="0" y="348348"/>
                    </a:lnTo>
                    <a:lnTo>
                      <a:pt x="334987" y="696683"/>
                    </a:lnTo>
                    <a:lnTo>
                      <a:pt x="669975" y="348348"/>
                    </a:lnTo>
                    <a:lnTo>
                      <a:pt x="334987" y="0"/>
                    </a:lnTo>
                    <a:close/>
                  </a:path>
                </a:pathLst>
              </a:custGeom>
              <a:solidFill>
                <a:srgbClr val="5B9B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6818071" y="3012338"/>
                <a:ext cx="670560" cy="697230"/>
              </a:xfrm>
              <a:custGeom>
                <a:avLst/>
                <a:gdLst/>
                <a:ahLst/>
                <a:cxnLst/>
                <a:rect l="l" t="t" r="r" b="b"/>
                <a:pathLst>
                  <a:path w="670559" h="697229">
                    <a:moveTo>
                      <a:pt x="0" y="348343"/>
                    </a:moveTo>
                    <a:lnTo>
                      <a:pt x="334987" y="0"/>
                    </a:lnTo>
                    <a:lnTo>
                      <a:pt x="669975" y="348343"/>
                    </a:lnTo>
                    <a:lnTo>
                      <a:pt x="334987" y="696686"/>
                    </a:lnTo>
                    <a:lnTo>
                      <a:pt x="0" y="348343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35"/>
            <p:cNvSpPr txBox="1"/>
            <p:nvPr/>
          </p:nvSpPr>
          <p:spPr>
            <a:xfrm>
              <a:off x="6445034" y="3146043"/>
              <a:ext cx="291465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800" spc="-200" dirty="0">
                  <a:latin typeface="Verdana"/>
                  <a:cs typeface="Verdana"/>
                </a:rPr>
                <a:t>+</a:t>
              </a:r>
              <a:endParaRPr sz="2800">
                <a:latin typeface="Verdana"/>
                <a:cs typeface="Verdana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7609649" y="3118611"/>
              <a:ext cx="291465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800" spc="-200" dirty="0">
                  <a:latin typeface="Verdana"/>
                  <a:cs typeface="Verdana"/>
                </a:rPr>
                <a:t>=</a:t>
              </a:r>
              <a:endParaRPr sz="2800">
                <a:latin typeface="Verdana"/>
                <a:cs typeface="Verdana"/>
              </a:endParaRPr>
            </a:p>
          </p:txBody>
        </p:sp>
        <p:grpSp>
          <p:nvGrpSpPr>
            <p:cNvPr id="37" name="object 37"/>
            <p:cNvGrpSpPr/>
            <p:nvPr/>
          </p:nvGrpSpPr>
          <p:grpSpPr>
            <a:xfrm>
              <a:off x="6811721" y="4150791"/>
              <a:ext cx="683260" cy="709930"/>
              <a:chOff x="6811721" y="4150791"/>
              <a:chExt cx="683260" cy="709930"/>
            </a:xfrm>
          </p:grpSpPr>
          <p:sp>
            <p:nvSpPr>
              <p:cNvPr id="38" name="object 38"/>
              <p:cNvSpPr/>
              <p:nvPr/>
            </p:nvSpPr>
            <p:spPr>
              <a:xfrm>
                <a:off x="6818071" y="4157141"/>
                <a:ext cx="670560" cy="697230"/>
              </a:xfrm>
              <a:custGeom>
                <a:avLst/>
                <a:gdLst/>
                <a:ahLst/>
                <a:cxnLst/>
                <a:rect l="l" t="t" r="r" b="b"/>
                <a:pathLst>
                  <a:path w="670559" h="697229">
                    <a:moveTo>
                      <a:pt x="334987" y="0"/>
                    </a:moveTo>
                    <a:lnTo>
                      <a:pt x="0" y="348348"/>
                    </a:lnTo>
                    <a:lnTo>
                      <a:pt x="334987" y="696683"/>
                    </a:lnTo>
                    <a:lnTo>
                      <a:pt x="669975" y="348348"/>
                    </a:lnTo>
                    <a:lnTo>
                      <a:pt x="334987" y="0"/>
                    </a:lnTo>
                    <a:close/>
                  </a:path>
                </a:pathLst>
              </a:custGeom>
              <a:solidFill>
                <a:srgbClr val="5B9B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6818071" y="4157141"/>
                <a:ext cx="670560" cy="697230"/>
              </a:xfrm>
              <a:custGeom>
                <a:avLst/>
                <a:gdLst/>
                <a:ahLst/>
                <a:cxnLst/>
                <a:rect l="l" t="t" r="r" b="b"/>
                <a:pathLst>
                  <a:path w="670559" h="697229">
                    <a:moveTo>
                      <a:pt x="0" y="348343"/>
                    </a:moveTo>
                    <a:lnTo>
                      <a:pt x="334987" y="0"/>
                    </a:lnTo>
                    <a:lnTo>
                      <a:pt x="669975" y="348343"/>
                    </a:lnTo>
                    <a:lnTo>
                      <a:pt x="334987" y="696686"/>
                    </a:lnTo>
                    <a:lnTo>
                      <a:pt x="0" y="348343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0" name="object 40"/>
            <p:cNvSpPr txBox="1"/>
            <p:nvPr/>
          </p:nvSpPr>
          <p:spPr>
            <a:xfrm>
              <a:off x="6489166" y="4264659"/>
              <a:ext cx="1411605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1132840" algn="l"/>
                </a:tabLst>
              </a:pPr>
              <a:r>
                <a:rPr sz="2400" spc="204" dirty="0">
                  <a:latin typeface="Arial Black"/>
                  <a:cs typeface="Arial Black"/>
                </a:rPr>
                <a:t>−	</a:t>
              </a:r>
              <a:r>
                <a:rPr sz="2800" spc="-200" dirty="0">
                  <a:latin typeface="Verdana"/>
                  <a:cs typeface="Verdana"/>
                </a:rPr>
                <a:t>=</a:t>
              </a:r>
              <a:endParaRPr sz="2800">
                <a:latin typeface="Verdana"/>
                <a:cs typeface="Verdana"/>
              </a:endParaRPr>
            </a:p>
          </p:txBody>
        </p:sp>
        <p:grpSp>
          <p:nvGrpSpPr>
            <p:cNvPr id="41" name="object 41"/>
            <p:cNvGrpSpPr/>
            <p:nvPr/>
          </p:nvGrpSpPr>
          <p:grpSpPr>
            <a:xfrm>
              <a:off x="5768899" y="4147134"/>
              <a:ext cx="720725" cy="709930"/>
              <a:chOff x="5768899" y="4147134"/>
              <a:chExt cx="720725" cy="709930"/>
            </a:xfrm>
          </p:grpSpPr>
          <p:sp>
            <p:nvSpPr>
              <p:cNvPr id="42" name="object 42"/>
              <p:cNvSpPr/>
              <p:nvPr/>
            </p:nvSpPr>
            <p:spPr>
              <a:xfrm>
                <a:off x="5775248" y="4153484"/>
                <a:ext cx="708025" cy="697230"/>
              </a:xfrm>
              <a:custGeom>
                <a:avLst/>
                <a:gdLst/>
                <a:ahLst/>
                <a:cxnLst/>
                <a:rect l="l" t="t" r="r" b="b"/>
                <a:pathLst>
                  <a:path w="708025" h="697229">
                    <a:moveTo>
                      <a:pt x="353910" y="0"/>
                    </a:moveTo>
                    <a:lnTo>
                      <a:pt x="270370" y="266115"/>
                    </a:lnTo>
                    <a:lnTo>
                      <a:pt x="0" y="266115"/>
                    </a:lnTo>
                    <a:lnTo>
                      <a:pt x="218732" y="430580"/>
                    </a:lnTo>
                    <a:lnTo>
                      <a:pt x="135178" y="696683"/>
                    </a:lnTo>
                    <a:lnTo>
                      <a:pt x="353910" y="532218"/>
                    </a:lnTo>
                    <a:lnTo>
                      <a:pt x="572642" y="696683"/>
                    </a:lnTo>
                    <a:lnTo>
                      <a:pt x="489102" y="430580"/>
                    </a:lnTo>
                    <a:lnTo>
                      <a:pt x="707834" y="266115"/>
                    </a:lnTo>
                    <a:lnTo>
                      <a:pt x="437464" y="266115"/>
                    </a:lnTo>
                    <a:lnTo>
                      <a:pt x="353910" y="0"/>
                    </a:lnTo>
                    <a:close/>
                  </a:path>
                </a:pathLst>
              </a:custGeom>
              <a:solidFill>
                <a:srgbClr val="70A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5775249" y="4153484"/>
                <a:ext cx="708025" cy="697230"/>
              </a:xfrm>
              <a:custGeom>
                <a:avLst/>
                <a:gdLst/>
                <a:ahLst/>
                <a:cxnLst/>
                <a:rect l="l" t="t" r="r" b="b"/>
                <a:pathLst>
                  <a:path w="708025" h="697229">
                    <a:moveTo>
                      <a:pt x="0" y="266110"/>
                    </a:moveTo>
                    <a:lnTo>
                      <a:pt x="270368" y="266111"/>
                    </a:lnTo>
                    <a:lnTo>
                      <a:pt x="353914" y="0"/>
                    </a:lnTo>
                    <a:lnTo>
                      <a:pt x="437461" y="266111"/>
                    </a:lnTo>
                    <a:lnTo>
                      <a:pt x="707829" y="266110"/>
                    </a:lnTo>
                    <a:lnTo>
                      <a:pt x="489096" y="430574"/>
                    </a:lnTo>
                    <a:lnTo>
                      <a:pt x="572646" y="696684"/>
                    </a:lnTo>
                    <a:lnTo>
                      <a:pt x="353914" y="532217"/>
                    </a:lnTo>
                    <a:lnTo>
                      <a:pt x="135183" y="696684"/>
                    </a:lnTo>
                    <a:lnTo>
                      <a:pt x="218733" y="430574"/>
                    </a:lnTo>
                    <a:lnTo>
                      <a:pt x="0" y="266110"/>
                    </a:lnTo>
                    <a:close/>
                  </a:path>
                </a:pathLst>
              </a:custGeom>
              <a:ln w="12700">
                <a:solidFill>
                  <a:srgbClr val="507E3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4" name="object 44"/>
            <p:cNvGrpSpPr/>
            <p:nvPr/>
          </p:nvGrpSpPr>
          <p:grpSpPr>
            <a:xfrm>
              <a:off x="1782648" y="3005988"/>
              <a:ext cx="1957070" cy="1911350"/>
              <a:chOff x="1782648" y="3005988"/>
              <a:chExt cx="1957070" cy="1911350"/>
            </a:xfrm>
          </p:grpSpPr>
          <p:sp>
            <p:nvSpPr>
              <p:cNvPr id="45" name="object 45"/>
              <p:cNvSpPr/>
              <p:nvPr/>
            </p:nvSpPr>
            <p:spPr>
              <a:xfrm>
                <a:off x="1788998" y="3012338"/>
                <a:ext cx="1944370" cy="1898650"/>
              </a:xfrm>
              <a:custGeom>
                <a:avLst/>
                <a:gdLst/>
                <a:ahLst/>
                <a:cxnLst/>
                <a:rect l="l" t="t" r="r" b="b"/>
                <a:pathLst>
                  <a:path w="1944370" h="1898650">
                    <a:moveTo>
                      <a:pt x="1944357" y="0"/>
                    </a:moveTo>
                    <a:lnTo>
                      <a:pt x="0" y="0"/>
                    </a:lnTo>
                    <a:lnTo>
                      <a:pt x="0" y="1898472"/>
                    </a:lnTo>
                    <a:lnTo>
                      <a:pt x="1944357" y="1898472"/>
                    </a:lnTo>
                    <a:lnTo>
                      <a:pt x="1944357" y="0"/>
                    </a:lnTo>
                    <a:close/>
                  </a:path>
                </a:pathLst>
              </a:custGeom>
              <a:solidFill>
                <a:srgbClr val="5B9B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1788998" y="3012338"/>
                <a:ext cx="1944370" cy="1898650"/>
              </a:xfrm>
              <a:custGeom>
                <a:avLst/>
                <a:gdLst/>
                <a:ahLst/>
                <a:cxnLst/>
                <a:rect l="l" t="t" r="r" b="b"/>
                <a:pathLst>
                  <a:path w="1944370" h="1898650">
                    <a:moveTo>
                      <a:pt x="0" y="0"/>
                    </a:moveTo>
                    <a:lnTo>
                      <a:pt x="1944351" y="0"/>
                    </a:lnTo>
                    <a:lnTo>
                      <a:pt x="1944351" y="1898471"/>
                    </a:lnTo>
                    <a:lnTo>
                      <a:pt x="0" y="1898471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2360587" y="3556622"/>
                <a:ext cx="801370" cy="810260"/>
              </a:xfrm>
              <a:custGeom>
                <a:avLst/>
                <a:gdLst/>
                <a:ahLst/>
                <a:cxnLst/>
                <a:rect l="l" t="t" r="r" b="b"/>
                <a:pathLst>
                  <a:path w="801369" h="810260">
                    <a:moveTo>
                      <a:pt x="801179" y="0"/>
                    </a:moveTo>
                    <a:lnTo>
                      <a:pt x="0" y="0"/>
                    </a:lnTo>
                    <a:lnTo>
                      <a:pt x="0" y="809904"/>
                    </a:lnTo>
                    <a:lnTo>
                      <a:pt x="801179" y="809904"/>
                    </a:lnTo>
                    <a:lnTo>
                      <a:pt x="80117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2360587" y="3556622"/>
                <a:ext cx="801370" cy="810260"/>
              </a:xfrm>
              <a:custGeom>
                <a:avLst/>
                <a:gdLst/>
                <a:ahLst/>
                <a:cxnLst/>
                <a:rect l="l" t="t" r="r" b="b"/>
                <a:pathLst>
                  <a:path w="801369" h="810260">
                    <a:moveTo>
                      <a:pt x="0" y="0"/>
                    </a:moveTo>
                    <a:lnTo>
                      <a:pt x="801188" y="0"/>
                    </a:lnTo>
                    <a:lnTo>
                      <a:pt x="801188" y="809897"/>
                    </a:lnTo>
                    <a:lnTo>
                      <a:pt x="0" y="809897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5B9BD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" name="object 49"/>
            <p:cNvSpPr/>
            <p:nvPr/>
          </p:nvSpPr>
          <p:spPr>
            <a:xfrm>
              <a:off x="0" y="114998"/>
              <a:ext cx="5564378" cy="7498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0" name="object 50"/>
            <p:cNvGrpSpPr/>
            <p:nvPr/>
          </p:nvGrpSpPr>
          <p:grpSpPr>
            <a:xfrm>
              <a:off x="8457450" y="0"/>
              <a:ext cx="1171575" cy="1132205"/>
              <a:chOff x="8457450" y="0"/>
              <a:chExt cx="1171575" cy="1132205"/>
            </a:xfrm>
          </p:grpSpPr>
          <p:sp>
            <p:nvSpPr>
              <p:cNvPr id="51" name="object 51"/>
              <p:cNvSpPr/>
              <p:nvPr/>
            </p:nvSpPr>
            <p:spPr>
              <a:xfrm>
                <a:off x="8457450" y="0"/>
                <a:ext cx="749871" cy="710095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8762872" y="272060"/>
                <a:ext cx="865706" cy="85961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3" name="object 53"/>
            <p:cNvSpPr/>
            <p:nvPr/>
          </p:nvSpPr>
          <p:spPr>
            <a:xfrm>
              <a:off x="259345" y="1276477"/>
              <a:ext cx="177800" cy="203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4" name="object 54"/>
            <p:cNvGrpSpPr/>
            <p:nvPr/>
          </p:nvGrpSpPr>
          <p:grpSpPr>
            <a:xfrm>
              <a:off x="170445" y="1187577"/>
              <a:ext cx="341630" cy="494030"/>
              <a:chOff x="170445" y="1187577"/>
              <a:chExt cx="341630" cy="494030"/>
            </a:xfrm>
          </p:grpSpPr>
          <p:sp>
            <p:nvSpPr>
              <p:cNvPr id="55" name="object 55"/>
              <p:cNvSpPr/>
              <p:nvPr/>
            </p:nvSpPr>
            <p:spPr>
              <a:xfrm>
                <a:off x="176795" y="1187577"/>
                <a:ext cx="32893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328930" h="12700">
                    <a:moveTo>
                      <a:pt x="0" y="0"/>
                    </a:moveTo>
                    <a:lnTo>
                      <a:pt x="328706" y="0"/>
                    </a:lnTo>
                    <a:lnTo>
                      <a:pt x="328706" y="12700"/>
                    </a:lnTo>
                    <a:lnTo>
                      <a:pt x="0" y="1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176795" y="1193927"/>
                <a:ext cx="328930" cy="481330"/>
              </a:xfrm>
              <a:custGeom>
                <a:avLst/>
                <a:gdLst/>
                <a:ahLst/>
                <a:cxnLst/>
                <a:rect l="l" t="t" r="r" b="b"/>
                <a:pathLst>
                  <a:path w="328930" h="481330">
                    <a:moveTo>
                      <a:pt x="0" y="0"/>
                    </a:moveTo>
                    <a:lnTo>
                      <a:pt x="0" y="481119"/>
                    </a:lnTo>
                  </a:path>
                  <a:path w="328930" h="481330">
                    <a:moveTo>
                      <a:pt x="0" y="481119"/>
                    </a:moveTo>
                    <a:lnTo>
                      <a:pt x="328706" y="481119"/>
                    </a:lnTo>
                  </a:path>
                  <a:path w="328930" h="481330">
                    <a:moveTo>
                      <a:pt x="328706" y="481119"/>
                    </a:moveTo>
                    <a:lnTo>
                      <a:pt x="328706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7" name="object 57"/>
            <p:cNvSpPr/>
            <p:nvPr/>
          </p:nvSpPr>
          <p:spPr>
            <a:xfrm>
              <a:off x="5138648" y="1208989"/>
              <a:ext cx="438950" cy="4938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2201804-B693-4A55-A64C-45924DD1D00F}"/>
                </a:ext>
              </a:extLst>
            </p:cNvPr>
            <p:cNvSpPr/>
            <p:nvPr/>
          </p:nvSpPr>
          <p:spPr>
            <a:xfrm>
              <a:off x="4327550" y="128105"/>
              <a:ext cx="1104240" cy="63389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70316" y="1179220"/>
            <a:ext cx="4548009" cy="5678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564505" cy="863600"/>
            <a:chOff x="0" y="0"/>
            <a:chExt cx="5564505" cy="8636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5564505" cy="863600"/>
            </a:xfrm>
            <a:custGeom>
              <a:avLst/>
              <a:gdLst/>
              <a:ahLst/>
              <a:cxnLst/>
              <a:rect l="l" t="t" r="r" b="b"/>
              <a:pathLst>
                <a:path w="5564505" h="863600">
                  <a:moveTo>
                    <a:pt x="5564378" y="0"/>
                  </a:moveTo>
                  <a:lnTo>
                    <a:pt x="0" y="0"/>
                  </a:lnTo>
                  <a:lnTo>
                    <a:pt x="0" y="863079"/>
                  </a:lnTo>
                  <a:lnTo>
                    <a:pt x="5380532" y="863079"/>
                  </a:lnTo>
                  <a:lnTo>
                    <a:pt x="5429406" y="856511"/>
                  </a:lnTo>
                  <a:lnTo>
                    <a:pt x="5473323" y="837976"/>
                  </a:lnTo>
                  <a:lnTo>
                    <a:pt x="5510531" y="809226"/>
                  </a:lnTo>
                  <a:lnTo>
                    <a:pt x="5539278" y="772015"/>
                  </a:lnTo>
                  <a:lnTo>
                    <a:pt x="5557810" y="728096"/>
                  </a:lnTo>
                  <a:lnTo>
                    <a:pt x="5564378" y="679221"/>
                  </a:lnTo>
                  <a:lnTo>
                    <a:pt x="556437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27550" y="160947"/>
              <a:ext cx="1088390" cy="549275"/>
            </a:xfrm>
            <a:custGeom>
              <a:avLst/>
              <a:gdLst/>
              <a:ahLst/>
              <a:cxnLst/>
              <a:rect l="l" t="t" r="r" b="b"/>
              <a:pathLst>
                <a:path w="1088389" h="549275">
                  <a:moveTo>
                    <a:pt x="1088351" y="0"/>
                  </a:moveTo>
                  <a:lnTo>
                    <a:pt x="0" y="0"/>
                  </a:lnTo>
                  <a:lnTo>
                    <a:pt x="0" y="549148"/>
                  </a:lnTo>
                  <a:lnTo>
                    <a:pt x="1088351" y="549148"/>
                  </a:lnTo>
                  <a:lnTo>
                    <a:pt x="1088351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27550" y="160947"/>
              <a:ext cx="1088390" cy="549275"/>
            </a:xfrm>
            <a:custGeom>
              <a:avLst/>
              <a:gdLst/>
              <a:ahLst/>
              <a:cxnLst/>
              <a:rect l="l" t="t" r="r" b="b"/>
              <a:pathLst>
                <a:path w="1088389" h="549275">
                  <a:moveTo>
                    <a:pt x="0" y="0"/>
                  </a:moveTo>
                  <a:lnTo>
                    <a:pt x="1088360" y="0"/>
                  </a:lnTo>
                  <a:lnTo>
                    <a:pt x="1088360" y="549148"/>
                  </a:lnTo>
                  <a:lnTo>
                    <a:pt x="0" y="5491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818753" y="250685"/>
            <a:ext cx="777240" cy="777240"/>
            <a:chOff x="8818753" y="250685"/>
            <a:chExt cx="777240" cy="777240"/>
          </a:xfrm>
        </p:grpSpPr>
        <p:sp>
          <p:nvSpPr>
            <p:cNvPr id="9" name="object 9"/>
            <p:cNvSpPr/>
            <p:nvPr/>
          </p:nvSpPr>
          <p:spPr>
            <a:xfrm>
              <a:off x="8847328" y="27926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90">
                  <a:moveTo>
                    <a:pt x="359994" y="0"/>
                  </a:moveTo>
                  <a:lnTo>
                    <a:pt x="311145" y="3286"/>
                  </a:lnTo>
                  <a:lnTo>
                    <a:pt x="264293" y="12859"/>
                  </a:lnTo>
                  <a:lnTo>
                    <a:pt x="219868" y="28290"/>
                  </a:lnTo>
                  <a:lnTo>
                    <a:pt x="178298" y="49149"/>
                  </a:lnTo>
                  <a:lnTo>
                    <a:pt x="140012" y="75009"/>
                  </a:lnTo>
                  <a:lnTo>
                    <a:pt x="105440" y="105440"/>
                  </a:lnTo>
                  <a:lnTo>
                    <a:pt x="75009" y="140012"/>
                  </a:lnTo>
                  <a:lnTo>
                    <a:pt x="49149" y="178298"/>
                  </a:lnTo>
                  <a:lnTo>
                    <a:pt x="28290" y="219868"/>
                  </a:lnTo>
                  <a:lnTo>
                    <a:pt x="12859" y="264293"/>
                  </a:lnTo>
                  <a:lnTo>
                    <a:pt x="3286" y="311145"/>
                  </a:lnTo>
                  <a:lnTo>
                    <a:pt x="0" y="359994"/>
                  </a:lnTo>
                  <a:lnTo>
                    <a:pt x="3286" y="408846"/>
                  </a:lnTo>
                  <a:lnTo>
                    <a:pt x="12859" y="455699"/>
                  </a:lnTo>
                  <a:lnTo>
                    <a:pt x="28290" y="500127"/>
                  </a:lnTo>
                  <a:lnTo>
                    <a:pt x="49149" y="541698"/>
                  </a:lnTo>
                  <a:lnTo>
                    <a:pt x="75009" y="579985"/>
                  </a:lnTo>
                  <a:lnTo>
                    <a:pt x="105440" y="614559"/>
                  </a:lnTo>
                  <a:lnTo>
                    <a:pt x="140012" y="644990"/>
                  </a:lnTo>
                  <a:lnTo>
                    <a:pt x="178298" y="670850"/>
                  </a:lnTo>
                  <a:lnTo>
                    <a:pt x="219868" y="691710"/>
                  </a:lnTo>
                  <a:lnTo>
                    <a:pt x="264293" y="707141"/>
                  </a:lnTo>
                  <a:lnTo>
                    <a:pt x="311145" y="716714"/>
                  </a:lnTo>
                  <a:lnTo>
                    <a:pt x="359994" y="720001"/>
                  </a:lnTo>
                  <a:lnTo>
                    <a:pt x="408843" y="716714"/>
                  </a:lnTo>
                  <a:lnTo>
                    <a:pt x="455695" y="707141"/>
                  </a:lnTo>
                  <a:lnTo>
                    <a:pt x="500121" y="691710"/>
                  </a:lnTo>
                  <a:lnTo>
                    <a:pt x="541693" y="670850"/>
                  </a:lnTo>
                  <a:lnTo>
                    <a:pt x="579980" y="644990"/>
                  </a:lnTo>
                  <a:lnTo>
                    <a:pt x="614554" y="614559"/>
                  </a:lnTo>
                  <a:lnTo>
                    <a:pt x="644986" y="579985"/>
                  </a:lnTo>
                  <a:lnTo>
                    <a:pt x="670847" y="541698"/>
                  </a:lnTo>
                  <a:lnTo>
                    <a:pt x="691708" y="500127"/>
                  </a:lnTo>
                  <a:lnTo>
                    <a:pt x="707140" y="455699"/>
                  </a:lnTo>
                  <a:lnTo>
                    <a:pt x="716714" y="408846"/>
                  </a:lnTo>
                  <a:lnTo>
                    <a:pt x="720001" y="359994"/>
                  </a:lnTo>
                  <a:lnTo>
                    <a:pt x="716714" y="311145"/>
                  </a:lnTo>
                  <a:lnTo>
                    <a:pt x="707140" y="264293"/>
                  </a:lnTo>
                  <a:lnTo>
                    <a:pt x="691708" y="219868"/>
                  </a:lnTo>
                  <a:lnTo>
                    <a:pt x="670847" y="178298"/>
                  </a:lnTo>
                  <a:lnTo>
                    <a:pt x="644986" y="140012"/>
                  </a:lnTo>
                  <a:lnTo>
                    <a:pt x="614554" y="105440"/>
                  </a:lnTo>
                  <a:lnTo>
                    <a:pt x="579980" y="75009"/>
                  </a:lnTo>
                  <a:lnTo>
                    <a:pt x="541693" y="49149"/>
                  </a:lnTo>
                  <a:lnTo>
                    <a:pt x="500121" y="28290"/>
                  </a:lnTo>
                  <a:lnTo>
                    <a:pt x="455695" y="12859"/>
                  </a:lnTo>
                  <a:lnTo>
                    <a:pt x="408843" y="3286"/>
                  </a:lnTo>
                  <a:lnTo>
                    <a:pt x="359994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47328" y="27926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90">
                  <a:moveTo>
                    <a:pt x="0" y="360000"/>
                  </a:moveTo>
                  <a:lnTo>
                    <a:pt x="3286" y="311150"/>
                  </a:lnTo>
                  <a:lnTo>
                    <a:pt x="12859" y="264297"/>
                  </a:lnTo>
                  <a:lnTo>
                    <a:pt x="28290" y="219871"/>
                  </a:lnTo>
                  <a:lnTo>
                    <a:pt x="49150" y="178300"/>
                  </a:lnTo>
                  <a:lnTo>
                    <a:pt x="75010" y="140014"/>
                  </a:lnTo>
                  <a:lnTo>
                    <a:pt x="105441" y="105441"/>
                  </a:lnTo>
                  <a:lnTo>
                    <a:pt x="140014" y="75010"/>
                  </a:lnTo>
                  <a:lnTo>
                    <a:pt x="178300" y="49150"/>
                  </a:lnTo>
                  <a:lnTo>
                    <a:pt x="219871" y="28290"/>
                  </a:lnTo>
                  <a:lnTo>
                    <a:pt x="264297" y="12859"/>
                  </a:lnTo>
                  <a:lnTo>
                    <a:pt x="311150" y="3286"/>
                  </a:lnTo>
                  <a:lnTo>
                    <a:pt x="360000" y="0"/>
                  </a:lnTo>
                  <a:lnTo>
                    <a:pt x="408850" y="3286"/>
                  </a:lnTo>
                  <a:lnTo>
                    <a:pt x="455702" y="12859"/>
                  </a:lnTo>
                  <a:lnTo>
                    <a:pt x="500128" y="28290"/>
                  </a:lnTo>
                  <a:lnTo>
                    <a:pt x="541699" y="49150"/>
                  </a:lnTo>
                  <a:lnTo>
                    <a:pt x="579985" y="75010"/>
                  </a:lnTo>
                  <a:lnTo>
                    <a:pt x="614558" y="105441"/>
                  </a:lnTo>
                  <a:lnTo>
                    <a:pt x="644989" y="140014"/>
                  </a:lnTo>
                  <a:lnTo>
                    <a:pt x="670849" y="178300"/>
                  </a:lnTo>
                  <a:lnTo>
                    <a:pt x="691709" y="219871"/>
                  </a:lnTo>
                  <a:lnTo>
                    <a:pt x="707140" y="264297"/>
                  </a:lnTo>
                  <a:lnTo>
                    <a:pt x="716714" y="311150"/>
                  </a:lnTo>
                  <a:lnTo>
                    <a:pt x="720000" y="360000"/>
                  </a:lnTo>
                  <a:lnTo>
                    <a:pt x="716714" y="408850"/>
                  </a:lnTo>
                  <a:lnTo>
                    <a:pt x="707140" y="455702"/>
                  </a:lnTo>
                  <a:lnTo>
                    <a:pt x="691709" y="500128"/>
                  </a:lnTo>
                  <a:lnTo>
                    <a:pt x="670849" y="541699"/>
                  </a:lnTo>
                  <a:lnTo>
                    <a:pt x="644989" y="579985"/>
                  </a:lnTo>
                  <a:lnTo>
                    <a:pt x="614558" y="614558"/>
                  </a:lnTo>
                  <a:lnTo>
                    <a:pt x="579985" y="644989"/>
                  </a:lnTo>
                  <a:lnTo>
                    <a:pt x="541699" y="670849"/>
                  </a:lnTo>
                  <a:lnTo>
                    <a:pt x="500128" y="691709"/>
                  </a:lnTo>
                  <a:lnTo>
                    <a:pt x="455702" y="707140"/>
                  </a:lnTo>
                  <a:lnTo>
                    <a:pt x="408850" y="716714"/>
                  </a:lnTo>
                  <a:lnTo>
                    <a:pt x="360000" y="720000"/>
                  </a:lnTo>
                  <a:lnTo>
                    <a:pt x="311150" y="716714"/>
                  </a:lnTo>
                  <a:lnTo>
                    <a:pt x="264297" y="707140"/>
                  </a:lnTo>
                  <a:lnTo>
                    <a:pt x="219871" y="691709"/>
                  </a:lnTo>
                  <a:lnTo>
                    <a:pt x="178300" y="670849"/>
                  </a:lnTo>
                  <a:lnTo>
                    <a:pt x="140014" y="644989"/>
                  </a:lnTo>
                  <a:lnTo>
                    <a:pt x="105441" y="614558"/>
                  </a:lnTo>
                  <a:lnTo>
                    <a:pt x="75010" y="579985"/>
                  </a:lnTo>
                  <a:lnTo>
                    <a:pt x="49150" y="541699"/>
                  </a:lnTo>
                  <a:lnTo>
                    <a:pt x="28290" y="500128"/>
                  </a:lnTo>
                  <a:lnTo>
                    <a:pt x="12859" y="455702"/>
                  </a:lnTo>
                  <a:lnTo>
                    <a:pt x="3286" y="408850"/>
                  </a:lnTo>
                  <a:lnTo>
                    <a:pt x="0" y="360000"/>
                  </a:lnTo>
                  <a:close/>
                </a:path>
              </a:pathLst>
            </a:custGeom>
            <a:ln w="57150">
              <a:solidFill>
                <a:srgbClr val="2E75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961166" y="1240523"/>
            <a:ext cx="126364" cy="5040630"/>
          </a:xfrm>
          <a:custGeom>
            <a:avLst/>
            <a:gdLst/>
            <a:ahLst/>
            <a:cxnLst/>
            <a:rect l="l" t="t" r="r" b="b"/>
            <a:pathLst>
              <a:path w="126364" h="5040630">
                <a:moveTo>
                  <a:pt x="78765" y="0"/>
                </a:moveTo>
                <a:lnTo>
                  <a:pt x="47256" y="0"/>
                </a:lnTo>
                <a:lnTo>
                  <a:pt x="28862" y="3713"/>
                </a:lnTo>
                <a:lnTo>
                  <a:pt x="13841" y="13841"/>
                </a:lnTo>
                <a:lnTo>
                  <a:pt x="3713" y="28862"/>
                </a:lnTo>
                <a:lnTo>
                  <a:pt x="0" y="47256"/>
                </a:lnTo>
                <a:lnTo>
                  <a:pt x="0" y="4992748"/>
                </a:lnTo>
                <a:lnTo>
                  <a:pt x="28862" y="5036288"/>
                </a:lnTo>
                <a:lnTo>
                  <a:pt x="78752" y="5040007"/>
                </a:lnTo>
                <a:lnTo>
                  <a:pt x="97146" y="5036294"/>
                </a:lnTo>
                <a:lnTo>
                  <a:pt x="112167" y="5026167"/>
                </a:lnTo>
                <a:lnTo>
                  <a:pt x="122295" y="5011147"/>
                </a:lnTo>
                <a:lnTo>
                  <a:pt x="126009" y="4992754"/>
                </a:lnTo>
                <a:lnTo>
                  <a:pt x="126009" y="47256"/>
                </a:lnTo>
                <a:lnTo>
                  <a:pt x="122295" y="28862"/>
                </a:lnTo>
                <a:lnTo>
                  <a:pt x="112169" y="13841"/>
                </a:lnTo>
                <a:lnTo>
                  <a:pt x="97152" y="3713"/>
                </a:lnTo>
                <a:lnTo>
                  <a:pt x="78765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02128" y="6028904"/>
            <a:ext cx="665200" cy="66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98503" y="1224178"/>
            <a:ext cx="319405" cy="382905"/>
          </a:xfrm>
          <a:custGeom>
            <a:avLst/>
            <a:gdLst/>
            <a:ahLst/>
            <a:cxnLst/>
            <a:rect l="l" t="t" r="r" b="b"/>
            <a:pathLst>
              <a:path w="319404" h="382905">
                <a:moveTo>
                  <a:pt x="319239" y="0"/>
                </a:moveTo>
                <a:lnTo>
                  <a:pt x="0" y="0"/>
                </a:lnTo>
                <a:lnTo>
                  <a:pt x="0" y="382600"/>
                </a:lnTo>
                <a:lnTo>
                  <a:pt x="319239" y="382600"/>
                </a:lnTo>
                <a:lnTo>
                  <a:pt x="319239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285852" y="1794497"/>
          <a:ext cx="2197100" cy="223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6289128" y="1793684"/>
            <a:ext cx="2207260" cy="2263140"/>
            <a:chOff x="6289128" y="1793684"/>
            <a:chExt cx="2207260" cy="2263140"/>
          </a:xfrm>
        </p:grpSpPr>
        <p:sp>
          <p:nvSpPr>
            <p:cNvPr id="16" name="object 16"/>
            <p:cNvSpPr/>
            <p:nvPr/>
          </p:nvSpPr>
          <p:spPr>
            <a:xfrm>
              <a:off x="6305003" y="1809559"/>
              <a:ext cx="2175510" cy="2231390"/>
            </a:xfrm>
            <a:custGeom>
              <a:avLst/>
              <a:gdLst/>
              <a:ahLst/>
              <a:cxnLst/>
              <a:rect l="l" t="t" r="r" b="b"/>
              <a:pathLst>
                <a:path w="2175509" h="2231390">
                  <a:moveTo>
                    <a:pt x="2174900" y="0"/>
                  </a:moveTo>
                  <a:lnTo>
                    <a:pt x="0" y="1102575"/>
                  </a:lnTo>
                  <a:lnTo>
                    <a:pt x="1637703" y="2231212"/>
                  </a:lnTo>
                  <a:lnTo>
                    <a:pt x="2174900" y="0"/>
                  </a:lnTo>
                  <a:close/>
                </a:path>
              </a:pathLst>
            </a:custGeom>
            <a:solidFill>
              <a:srgbClr val="9DC3E6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05003" y="1809559"/>
              <a:ext cx="2175510" cy="2231390"/>
            </a:xfrm>
            <a:custGeom>
              <a:avLst/>
              <a:gdLst/>
              <a:ahLst/>
              <a:cxnLst/>
              <a:rect l="l" t="t" r="r" b="b"/>
              <a:pathLst>
                <a:path w="2175509" h="2231390">
                  <a:moveTo>
                    <a:pt x="0" y="1102570"/>
                  </a:moveTo>
                  <a:lnTo>
                    <a:pt x="2174901" y="0"/>
                  </a:lnTo>
                  <a:lnTo>
                    <a:pt x="1637700" y="2231211"/>
                  </a:lnTo>
                  <a:lnTo>
                    <a:pt x="0" y="1102570"/>
                  </a:lnTo>
                  <a:close/>
                </a:path>
              </a:pathLst>
            </a:custGeom>
            <a:ln w="3175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5159755" y="4871656"/>
            <a:ext cx="319405" cy="382905"/>
          </a:xfrm>
          <a:custGeom>
            <a:avLst/>
            <a:gdLst/>
            <a:ahLst/>
            <a:cxnLst/>
            <a:rect l="l" t="t" r="r" b="b"/>
            <a:pathLst>
              <a:path w="319404" h="382904">
                <a:moveTo>
                  <a:pt x="319239" y="0"/>
                </a:moveTo>
                <a:lnTo>
                  <a:pt x="0" y="0"/>
                </a:lnTo>
                <a:lnTo>
                  <a:pt x="0" y="382600"/>
                </a:lnTo>
                <a:lnTo>
                  <a:pt x="319239" y="382600"/>
                </a:lnTo>
                <a:lnTo>
                  <a:pt x="319239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14345" y="3039291"/>
            <a:ext cx="1714627" cy="11840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6062" y="1202194"/>
            <a:ext cx="341405" cy="4938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317620" y="1794497"/>
            <a:ext cx="4134485" cy="1306195"/>
            <a:chOff x="317620" y="1794497"/>
            <a:chExt cx="4134485" cy="1306195"/>
          </a:xfrm>
        </p:grpSpPr>
        <p:sp>
          <p:nvSpPr>
            <p:cNvPr id="22" name="object 22"/>
            <p:cNvSpPr/>
            <p:nvPr/>
          </p:nvSpPr>
          <p:spPr>
            <a:xfrm>
              <a:off x="317620" y="1879726"/>
              <a:ext cx="1641805" cy="12205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15604" y="1800847"/>
              <a:ext cx="2729865" cy="1005840"/>
            </a:xfrm>
            <a:custGeom>
              <a:avLst/>
              <a:gdLst/>
              <a:ahLst/>
              <a:cxnLst/>
              <a:rect l="l" t="t" r="r" b="b"/>
              <a:pathLst>
                <a:path w="2729865" h="1005839">
                  <a:moveTo>
                    <a:pt x="2729534" y="838149"/>
                  </a:moveTo>
                  <a:lnTo>
                    <a:pt x="400583" y="838149"/>
                  </a:lnTo>
                  <a:lnTo>
                    <a:pt x="406570" y="882713"/>
                  </a:lnTo>
                  <a:lnTo>
                    <a:pt x="423468" y="922759"/>
                  </a:lnTo>
                  <a:lnTo>
                    <a:pt x="449678" y="956687"/>
                  </a:lnTo>
                  <a:lnTo>
                    <a:pt x="483640" y="982916"/>
                  </a:lnTo>
                  <a:lnTo>
                    <a:pt x="523646" y="999800"/>
                  </a:lnTo>
                  <a:lnTo>
                    <a:pt x="568210" y="1005789"/>
                  </a:lnTo>
                  <a:lnTo>
                    <a:pt x="2561907" y="1005789"/>
                  </a:lnTo>
                  <a:lnTo>
                    <a:pt x="2606471" y="999800"/>
                  </a:lnTo>
                  <a:lnTo>
                    <a:pt x="2646514" y="982900"/>
                  </a:lnTo>
                  <a:lnTo>
                    <a:pt x="2680439" y="956687"/>
                  </a:lnTo>
                  <a:lnTo>
                    <a:pt x="2706649" y="922759"/>
                  </a:lnTo>
                  <a:lnTo>
                    <a:pt x="2723547" y="882713"/>
                  </a:lnTo>
                  <a:lnTo>
                    <a:pt x="2729534" y="838149"/>
                  </a:lnTo>
                  <a:close/>
                </a:path>
                <a:path w="2729865" h="1005839">
                  <a:moveTo>
                    <a:pt x="2561907" y="0"/>
                  </a:moveTo>
                  <a:lnTo>
                    <a:pt x="568210" y="0"/>
                  </a:lnTo>
                  <a:lnTo>
                    <a:pt x="523646" y="5988"/>
                  </a:lnTo>
                  <a:lnTo>
                    <a:pt x="483603" y="22888"/>
                  </a:lnTo>
                  <a:lnTo>
                    <a:pt x="449678" y="49101"/>
                  </a:lnTo>
                  <a:lnTo>
                    <a:pt x="423468" y="83029"/>
                  </a:lnTo>
                  <a:lnTo>
                    <a:pt x="406570" y="123075"/>
                  </a:lnTo>
                  <a:lnTo>
                    <a:pt x="400583" y="167640"/>
                  </a:lnTo>
                  <a:lnTo>
                    <a:pt x="400583" y="586714"/>
                  </a:lnTo>
                  <a:lnTo>
                    <a:pt x="0" y="982916"/>
                  </a:lnTo>
                  <a:lnTo>
                    <a:pt x="400583" y="838149"/>
                  </a:lnTo>
                  <a:lnTo>
                    <a:pt x="2729534" y="838149"/>
                  </a:lnTo>
                  <a:lnTo>
                    <a:pt x="2729534" y="167640"/>
                  </a:lnTo>
                  <a:lnTo>
                    <a:pt x="2723547" y="123075"/>
                  </a:lnTo>
                  <a:lnTo>
                    <a:pt x="2706649" y="83029"/>
                  </a:lnTo>
                  <a:lnTo>
                    <a:pt x="2680439" y="49101"/>
                  </a:lnTo>
                  <a:lnTo>
                    <a:pt x="2646514" y="22888"/>
                  </a:lnTo>
                  <a:lnTo>
                    <a:pt x="2606471" y="5988"/>
                  </a:lnTo>
                  <a:lnTo>
                    <a:pt x="2561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15606" y="1800847"/>
              <a:ext cx="2729865" cy="1005840"/>
            </a:xfrm>
            <a:custGeom>
              <a:avLst/>
              <a:gdLst/>
              <a:ahLst/>
              <a:cxnLst/>
              <a:rect l="l" t="t" r="r" b="b"/>
              <a:pathLst>
                <a:path w="2729865" h="1005839">
                  <a:moveTo>
                    <a:pt x="400582" y="167632"/>
                  </a:moveTo>
                  <a:lnTo>
                    <a:pt x="406570" y="123068"/>
                  </a:lnTo>
                  <a:lnTo>
                    <a:pt x="423468" y="83025"/>
                  </a:lnTo>
                  <a:lnTo>
                    <a:pt x="449680" y="49098"/>
                  </a:lnTo>
                  <a:lnTo>
                    <a:pt x="483607" y="22886"/>
                  </a:lnTo>
                  <a:lnTo>
                    <a:pt x="523651" y="5987"/>
                  </a:lnTo>
                  <a:lnTo>
                    <a:pt x="568214" y="0"/>
                  </a:lnTo>
                  <a:lnTo>
                    <a:pt x="788742" y="0"/>
                  </a:lnTo>
                  <a:lnTo>
                    <a:pt x="1370983" y="0"/>
                  </a:lnTo>
                  <a:lnTo>
                    <a:pt x="2561913" y="0"/>
                  </a:lnTo>
                  <a:lnTo>
                    <a:pt x="2606476" y="5987"/>
                  </a:lnTo>
                  <a:lnTo>
                    <a:pt x="2646519" y="22886"/>
                  </a:lnTo>
                  <a:lnTo>
                    <a:pt x="2680446" y="49098"/>
                  </a:lnTo>
                  <a:lnTo>
                    <a:pt x="2706657" y="83025"/>
                  </a:lnTo>
                  <a:lnTo>
                    <a:pt x="2723555" y="123068"/>
                  </a:lnTo>
                  <a:lnTo>
                    <a:pt x="2729543" y="167632"/>
                  </a:lnTo>
                  <a:lnTo>
                    <a:pt x="2729543" y="586706"/>
                  </a:lnTo>
                  <a:lnTo>
                    <a:pt x="2729543" y="838149"/>
                  </a:lnTo>
                  <a:lnTo>
                    <a:pt x="2723555" y="882710"/>
                  </a:lnTo>
                  <a:lnTo>
                    <a:pt x="2706657" y="922754"/>
                  </a:lnTo>
                  <a:lnTo>
                    <a:pt x="2680446" y="956681"/>
                  </a:lnTo>
                  <a:lnTo>
                    <a:pt x="2646519" y="982893"/>
                  </a:lnTo>
                  <a:lnTo>
                    <a:pt x="2606476" y="999792"/>
                  </a:lnTo>
                  <a:lnTo>
                    <a:pt x="2561913" y="1005780"/>
                  </a:lnTo>
                  <a:lnTo>
                    <a:pt x="1370983" y="1005780"/>
                  </a:lnTo>
                  <a:lnTo>
                    <a:pt x="788742" y="1005780"/>
                  </a:lnTo>
                  <a:lnTo>
                    <a:pt x="568214" y="1005780"/>
                  </a:lnTo>
                  <a:lnTo>
                    <a:pt x="523651" y="999792"/>
                  </a:lnTo>
                  <a:lnTo>
                    <a:pt x="483607" y="982893"/>
                  </a:lnTo>
                  <a:lnTo>
                    <a:pt x="449680" y="956681"/>
                  </a:lnTo>
                  <a:lnTo>
                    <a:pt x="423468" y="922754"/>
                  </a:lnTo>
                  <a:lnTo>
                    <a:pt x="406570" y="882710"/>
                  </a:lnTo>
                  <a:lnTo>
                    <a:pt x="400582" y="838147"/>
                  </a:lnTo>
                  <a:lnTo>
                    <a:pt x="0" y="982907"/>
                  </a:lnTo>
                  <a:lnTo>
                    <a:pt x="400582" y="586706"/>
                  </a:lnTo>
                  <a:lnTo>
                    <a:pt x="400582" y="16763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58191" y="3237382"/>
            <a:ext cx="2738755" cy="1018540"/>
            <a:chOff x="558191" y="3237382"/>
            <a:chExt cx="2738755" cy="1018540"/>
          </a:xfrm>
        </p:grpSpPr>
        <p:sp>
          <p:nvSpPr>
            <p:cNvPr id="26" name="object 26"/>
            <p:cNvSpPr/>
            <p:nvPr/>
          </p:nvSpPr>
          <p:spPr>
            <a:xfrm>
              <a:off x="564541" y="3243732"/>
              <a:ext cx="2726055" cy="1005840"/>
            </a:xfrm>
            <a:custGeom>
              <a:avLst/>
              <a:gdLst/>
              <a:ahLst/>
              <a:cxnLst/>
              <a:rect l="l" t="t" r="r" b="b"/>
              <a:pathLst>
                <a:path w="2726054" h="1005839">
                  <a:moveTo>
                    <a:pt x="2161335" y="0"/>
                  </a:moveTo>
                  <a:lnTo>
                    <a:pt x="167632" y="0"/>
                  </a:lnTo>
                  <a:lnTo>
                    <a:pt x="123069" y="5988"/>
                  </a:lnTo>
                  <a:lnTo>
                    <a:pt x="83025" y="22887"/>
                  </a:lnTo>
                  <a:lnTo>
                    <a:pt x="49098" y="49099"/>
                  </a:lnTo>
                  <a:lnTo>
                    <a:pt x="22886" y="83026"/>
                  </a:lnTo>
                  <a:lnTo>
                    <a:pt x="5988" y="123067"/>
                  </a:lnTo>
                  <a:lnTo>
                    <a:pt x="0" y="167627"/>
                  </a:lnTo>
                  <a:lnTo>
                    <a:pt x="0" y="838149"/>
                  </a:lnTo>
                  <a:lnTo>
                    <a:pt x="5988" y="882712"/>
                  </a:lnTo>
                  <a:lnTo>
                    <a:pt x="22886" y="922756"/>
                  </a:lnTo>
                  <a:lnTo>
                    <a:pt x="49098" y="956681"/>
                  </a:lnTo>
                  <a:lnTo>
                    <a:pt x="83025" y="982891"/>
                  </a:lnTo>
                  <a:lnTo>
                    <a:pt x="123069" y="999789"/>
                  </a:lnTo>
                  <a:lnTo>
                    <a:pt x="167632" y="1005776"/>
                  </a:lnTo>
                  <a:lnTo>
                    <a:pt x="2161335" y="1005776"/>
                  </a:lnTo>
                  <a:lnTo>
                    <a:pt x="2205894" y="999789"/>
                  </a:lnTo>
                  <a:lnTo>
                    <a:pt x="2245936" y="982891"/>
                  </a:lnTo>
                  <a:lnTo>
                    <a:pt x="2279863" y="956681"/>
                  </a:lnTo>
                  <a:lnTo>
                    <a:pt x="2306075" y="922756"/>
                  </a:lnTo>
                  <a:lnTo>
                    <a:pt x="2322974" y="882712"/>
                  </a:lnTo>
                  <a:lnTo>
                    <a:pt x="2328962" y="838149"/>
                  </a:lnTo>
                  <a:lnTo>
                    <a:pt x="2725799" y="651979"/>
                  </a:lnTo>
                  <a:lnTo>
                    <a:pt x="2328962" y="586701"/>
                  </a:lnTo>
                  <a:lnTo>
                    <a:pt x="2328962" y="167627"/>
                  </a:lnTo>
                  <a:lnTo>
                    <a:pt x="2322974" y="123067"/>
                  </a:lnTo>
                  <a:lnTo>
                    <a:pt x="2306075" y="83026"/>
                  </a:lnTo>
                  <a:lnTo>
                    <a:pt x="2279863" y="49099"/>
                  </a:lnTo>
                  <a:lnTo>
                    <a:pt x="2245936" y="22887"/>
                  </a:lnTo>
                  <a:lnTo>
                    <a:pt x="2205894" y="5988"/>
                  </a:lnTo>
                  <a:lnTo>
                    <a:pt x="2161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4541" y="3243732"/>
              <a:ext cx="2726055" cy="1005840"/>
            </a:xfrm>
            <a:custGeom>
              <a:avLst/>
              <a:gdLst/>
              <a:ahLst/>
              <a:cxnLst/>
              <a:rect l="l" t="t" r="r" b="b"/>
              <a:pathLst>
                <a:path w="2726054" h="1005839">
                  <a:moveTo>
                    <a:pt x="0" y="167632"/>
                  </a:moveTo>
                  <a:lnTo>
                    <a:pt x="5987" y="123068"/>
                  </a:lnTo>
                  <a:lnTo>
                    <a:pt x="22886" y="83025"/>
                  </a:lnTo>
                  <a:lnTo>
                    <a:pt x="49098" y="49098"/>
                  </a:lnTo>
                  <a:lnTo>
                    <a:pt x="83025" y="22886"/>
                  </a:lnTo>
                  <a:lnTo>
                    <a:pt x="123068" y="5987"/>
                  </a:lnTo>
                  <a:lnTo>
                    <a:pt x="167632" y="0"/>
                  </a:lnTo>
                  <a:lnTo>
                    <a:pt x="1358560" y="0"/>
                  </a:lnTo>
                  <a:lnTo>
                    <a:pt x="1940801" y="0"/>
                  </a:lnTo>
                  <a:lnTo>
                    <a:pt x="2161331" y="0"/>
                  </a:lnTo>
                  <a:lnTo>
                    <a:pt x="2205894" y="5987"/>
                  </a:lnTo>
                  <a:lnTo>
                    <a:pt x="2245937" y="22886"/>
                  </a:lnTo>
                  <a:lnTo>
                    <a:pt x="2279863" y="49098"/>
                  </a:lnTo>
                  <a:lnTo>
                    <a:pt x="2306075" y="83025"/>
                  </a:lnTo>
                  <a:lnTo>
                    <a:pt x="2322973" y="123068"/>
                  </a:lnTo>
                  <a:lnTo>
                    <a:pt x="2328961" y="167632"/>
                  </a:lnTo>
                  <a:lnTo>
                    <a:pt x="2328961" y="586706"/>
                  </a:lnTo>
                  <a:lnTo>
                    <a:pt x="2725801" y="651985"/>
                  </a:lnTo>
                  <a:lnTo>
                    <a:pt x="2328961" y="838149"/>
                  </a:lnTo>
                  <a:lnTo>
                    <a:pt x="2322973" y="882710"/>
                  </a:lnTo>
                  <a:lnTo>
                    <a:pt x="2306075" y="922754"/>
                  </a:lnTo>
                  <a:lnTo>
                    <a:pt x="2279863" y="956681"/>
                  </a:lnTo>
                  <a:lnTo>
                    <a:pt x="2245937" y="982893"/>
                  </a:lnTo>
                  <a:lnTo>
                    <a:pt x="2205894" y="999792"/>
                  </a:lnTo>
                  <a:lnTo>
                    <a:pt x="2161331" y="1005780"/>
                  </a:lnTo>
                  <a:lnTo>
                    <a:pt x="1940801" y="1005780"/>
                  </a:lnTo>
                  <a:lnTo>
                    <a:pt x="1358560" y="1005780"/>
                  </a:lnTo>
                  <a:lnTo>
                    <a:pt x="167632" y="1005780"/>
                  </a:lnTo>
                  <a:lnTo>
                    <a:pt x="123068" y="999792"/>
                  </a:lnTo>
                  <a:lnTo>
                    <a:pt x="83025" y="982893"/>
                  </a:lnTo>
                  <a:lnTo>
                    <a:pt x="49098" y="956681"/>
                  </a:lnTo>
                  <a:lnTo>
                    <a:pt x="22886" y="922754"/>
                  </a:lnTo>
                  <a:lnTo>
                    <a:pt x="5987" y="882710"/>
                  </a:lnTo>
                  <a:lnTo>
                    <a:pt x="0" y="838147"/>
                  </a:lnTo>
                  <a:lnTo>
                    <a:pt x="0" y="586706"/>
                  </a:lnTo>
                  <a:lnTo>
                    <a:pt x="0" y="16763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7919745" y="4055338"/>
            <a:ext cx="537845" cy="96520"/>
          </a:xfrm>
          <a:custGeom>
            <a:avLst/>
            <a:gdLst/>
            <a:ahLst/>
            <a:cxnLst/>
            <a:rect l="l" t="t" r="r" b="b"/>
            <a:pathLst>
              <a:path w="537845" h="96520">
                <a:moveTo>
                  <a:pt x="82423" y="0"/>
                </a:moveTo>
                <a:lnTo>
                  <a:pt x="0" y="48082"/>
                </a:lnTo>
                <a:lnTo>
                  <a:pt x="82423" y="96151"/>
                </a:lnTo>
                <a:lnTo>
                  <a:pt x="84366" y="95643"/>
                </a:lnTo>
                <a:lnTo>
                  <a:pt x="86131" y="92621"/>
                </a:lnTo>
                <a:lnTo>
                  <a:pt x="85623" y="90678"/>
                </a:lnTo>
                <a:lnTo>
                  <a:pt x="18055" y="51257"/>
                </a:lnTo>
                <a:lnTo>
                  <a:pt x="6311" y="51257"/>
                </a:lnTo>
                <a:lnTo>
                  <a:pt x="6311" y="44907"/>
                </a:lnTo>
                <a:lnTo>
                  <a:pt x="18055" y="44907"/>
                </a:lnTo>
                <a:lnTo>
                  <a:pt x="85623" y="5486"/>
                </a:lnTo>
                <a:lnTo>
                  <a:pt x="86131" y="3543"/>
                </a:lnTo>
                <a:lnTo>
                  <a:pt x="84366" y="520"/>
                </a:lnTo>
                <a:lnTo>
                  <a:pt x="82423" y="0"/>
                </a:lnTo>
                <a:close/>
              </a:path>
              <a:path w="537845" h="96520">
                <a:moveTo>
                  <a:pt x="525116" y="48082"/>
                </a:moveTo>
                <a:lnTo>
                  <a:pt x="452107" y="90678"/>
                </a:lnTo>
                <a:lnTo>
                  <a:pt x="451586" y="92621"/>
                </a:lnTo>
                <a:lnTo>
                  <a:pt x="453364" y="95643"/>
                </a:lnTo>
                <a:lnTo>
                  <a:pt x="455307" y="96151"/>
                </a:lnTo>
                <a:lnTo>
                  <a:pt x="532274" y="51257"/>
                </a:lnTo>
                <a:lnTo>
                  <a:pt x="531418" y="51257"/>
                </a:lnTo>
                <a:lnTo>
                  <a:pt x="531418" y="50825"/>
                </a:lnTo>
                <a:lnTo>
                  <a:pt x="529818" y="50825"/>
                </a:lnTo>
                <a:lnTo>
                  <a:pt x="525116" y="48082"/>
                </a:lnTo>
                <a:close/>
              </a:path>
              <a:path w="537845" h="96520">
                <a:moveTo>
                  <a:pt x="18055" y="44907"/>
                </a:moveTo>
                <a:lnTo>
                  <a:pt x="6311" y="44907"/>
                </a:lnTo>
                <a:lnTo>
                  <a:pt x="6311" y="51257"/>
                </a:lnTo>
                <a:lnTo>
                  <a:pt x="18055" y="51257"/>
                </a:lnTo>
                <a:lnTo>
                  <a:pt x="17315" y="50825"/>
                </a:lnTo>
                <a:lnTo>
                  <a:pt x="7912" y="50825"/>
                </a:lnTo>
                <a:lnTo>
                  <a:pt x="7912" y="45339"/>
                </a:lnTo>
                <a:lnTo>
                  <a:pt x="17315" y="45339"/>
                </a:lnTo>
                <a:lnTo>
                  <a:pt x="18055" y="44907"/>
                </a:lnTo>
                <a:close/>
              </a:path>
              <a:path w="537845" h="96520">
                <a:moveTo>
                  <a:pt x="519674" y="44907"/>
                </a:moveTo>
                <a:lnTo>
                  <a:pt x="18055" y="44907"/>
                </a:lnTo>
                <a:lnTo>
                  <a:pt x="12613" y="48082"/>
                </a:lnTo>
                <a:lnTo>
                  <a:pt x="18055" y="51257"/>
                </a:lnTo>
                <a:lnTo>
                  <a:pt x="519674" y="51257"/>
                </a:lnTo>
                <a:lnTo>
                  <a:pt x="525116" y="48082"/>
                </a:lnTo>
                <a:lnTo>
                  <a:pt x="519674" y="44907"/>
                </a:lnTo>
                <a:close/>
              </a:path>
              <a:path w="537845" h="96520">
                <a:moveTo>
                  <a:pt x="532275" y="44907"/>
                </a:moveTo>
                <a:lnTo>
                  <a:pt x="531418" y="44907"/>
                </a:lnTo>
                <a:lnTo>
                  <a:pt x="531418" y="51257"/>
                </a:lnTo>
                <a:lnTo>
                  <a:pt x="532274" y="51257"/>
                </a:lnTo>
                <a:lnTo>
                  <a:pt x="537718" y="48082"/>
                </a:lnTo>
                <a:lnTo>
                  <a:pt x="532275" y="44907"/>
                </a:lnTo>
                <a:close/>
              </a:path>
              <a:path w="537845" h="96520">
                <a:moveTo>
                  <a:pt x="7912" y="45339"/>
                </a:moveTo>
                <a:lnTo>
                  <a:pt x="7912" y="50825"/>
                </a:lnTo>
                <a:lnTo>
                  <a:pt x="12613" y="48082"/>
                </a:lnTo>
                <a:lnTo>
                  <a:pt x="7912" y="45339"/>
                </a:lnTo>
                <a:close/>
              </a:path>
              <a:path w="537845" h="96520">
                <a:moveTo>
                  <a:pt x="12613" y="48082"/>
                </a:moveTo>
                <a:lnTo>
                  <a:pt x="7912" y="50825"/>
                </a:lnTo>
                <a:lnTo>
                  <a:pt x="17315" y="50825"/>
                </a:lnTo>
                <a:lnTo>
                  <a:pt x="12613" y="48082"/>
                </a:lnTo>
                <a:close/>
              </a:path>
              <a:path w="537845" h="96520">
                <a:moveTo>
                  <a:pt x="529818" y="45339"/>
                </a:moveTo>
                <a:lnTo>
                  <a:pt x="525116" y="48082"/>
                </a:lnTo>
                <a:lnTo>
                  <a:pt x="529818" y="50825"/>
                </a:lnTo>
                <a:lnTo>
                  <a:pt x="529818" y="45339"/>
                </a:lnTo>
                <a:close/>
              </a:path>
              <a:path w="537845" h="96520">
                <a:moveTo>
                  <a:pt x="531418" y="45339"/>
                </a:moveTo>
                <a:lnTo>
                  <a:pt x="529818" y="45339"/>
                </a:lnTo>
                <a:lnTo>
                  <a:pt x="529818" y="50825"/>
                </a:lnTo>
                <a:lnTo>
                  <a:pt x="531418" y="50825"/>
                </a:lnTo>
                <a:lnTo>
                  <a:pt x="531418" y="45339"/>
                </a:lnTo>
                <a:close/>
              </a:path>
              <a:path w="537845" h="96520">
                <a:moveTo>
                  <a:pt x="17315" y="45339"/>
                </a:moveTo>
                <a:lnTo>
                  <a:pt x="7912" y="45339"/>
                </a:lnTo>
                <a:lnTo>
                  <a:pt x="12613" y="48082"/>
                </a:lnTo>
                <a:lnTo>
                  <a:pt x="17315" y="45339"/>
                </a:lnTo>
                <a:close/>
              </a:path>
              <a:path w="537845" h="96520">
                <a:moveTo>
                  <a:pt x="455307" y="0"/>
                </a:moveTo>
                <a:lnTo>
                  <a:pt x="453364" y="520"/>
                </a:lnTo>
                <a:lnTo>
                  <a:pt x="451586" y="3543"/>
                </a:lnTo>
                <a:lnTo>
                  <a:pt x="452107" y="5486"/>
                </a:lnTo>
                <a:lnTo>
                  <a:pt x="525116" y="48082"/>
                </a:lnTo>
                <a:lnTo>
                  <a:pt x="529818" y="45339"/>
                </a:lnTo>
                <a:lnTo>
                  <a:pt x="531418" y="45339"/>
                </a:lnTo>
                <a:lnTo>
                  <a:pt x="531418" y="44907"/>
                </a:lnTo>
                <a:lnTo>
                  <a:pt x="532275" y="44907"/>
                </a:lnTo>
                <a:lnTo>
                  <a:pt x="4553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35975" y="3472040"/>
            <a:ext cx="96520" cy="568960"/>
          </a:xfrm>
          <a:custGeom>
            <a:avLst/>
            <a:gdLst/>
            <a:ahLst/>
            <a:cxnLst/>
            <a:rect l="l" t="t" r="r" b="b"/>
            <a:pathLst>
              <a:path w="96520" h="568960">
                <a:moveTo>
                  <a:pt x="3543" y="482625"/>
                </a:moveTo>
                <a:lnTo>
                  <a:pt x="520" y="484390"/>
                </a:lnTo>
                <a:lnTo>
                  <a:pt x="0" y="486333"/>
                </a:lnTo>
                <a:lnTo>
                  <a:pt x="48082" y="568756"/>
                </a:lnTo>
                <a:lnTo>
                  <a:pt x="51763" y="562444"/>
                </a:lnTo>
                <a:lnTo>
                  <a:pt x="44907" y="562444"/>
                </a:lnTo>
                <a:lnTo>
                  <a:pt x="44907" y="550711"/>
                </a:lnTo>
                <a:lnTo>
                  <a:pt x="5486" y="483133"/>
                </a:lnTo>
                <a:lnTo>
                  <a:pt x="3543" y="482625"/>
                </a:lnTo>
                <a:close/>
              </a:path>
              <a:path w="96520" h="568960">
                <a:moveTo>
                  <a:pt x="44907" y="550711"/>
                </a:moveTo>
                <a:lnTo>
                  <a:pt x="44907" y="562444"/>
                </a:lnTo>
                <a:lnTo>
                  <a:pt x="51257" y="562444"/>
                </a:lnTo>
                <a:lnTo>
                  <a:pt x="51257" y="560857"/>
                </a:lnTo>
                <a:lnTo>
                  <a:pt x="45338" y="560857"/>
                </a:lnTo>
                <a:lnTo>
                  <a:pt x="48082" y="556154"/>
                </a:lnTo>
                <a:lnTo>
                  <a:pt x="44907" y="550711"/>
                </a:lnTo>
                <a:close/>
              </a:path>
              <a:path w="96520" h="568960">
                <a:moveTo>
                  <a:pt x="92621" y="482625"/>
                </a:moveTo>
                <a:lnTo>
                  <a:pt x="90677" y="483133"/>
                </a:lnTo>
                <a:lnTo>
                  <a:pt x="51257" y="550711"/>
                </a:lnTo>
                <a:lnTo>
                  <a:pt x="51257" y="562444"/>
                </a:lnTo>
                <a:lnTo>
                  <a:pt x="51763" y="562444"/>
                </a:lnTo>
                <a:lnTo>
                  <a:pt x="96151" y="486333"/>
                </a:lnTo>
                <a:lnTo>
                  <a:pt x="95643" y="484390"/>
                </a:lnTo>
                <a:lnTo>
                  <a:pt x="92621" y="482625"/>
                </a:lnTo>
                <a:close/>
              </a:path>
              <a:path w="96520" h="568960">
                <a:moveTo>
                  <a:pt x="48082" y="556154"/>
                </a:moveTo>
                <a:lnTo>
                  <a:pt x="45338" y="560857"/>
                </a:lnTo>
                <a:lnTo>
                  <a:pt x="50825" y="560857"/>
                </a:lnTo>
                <a:lnTo>
                  <a:pt x="48082" y="556154"/>
                </a:lnTo>
                <a:close/>
              </a:path>
              <a:path w="96520" h="568960">
                <a:moveTo>
                  <a:pt x="51257" y="550711"/>
                </a:moveTo>
                <a:lnTo>
                  <a:pt x="48082" y="556154"/>
                </a:lnTo>
                <a:lnTo>
                  <a:pt x="50825" y="560857"/>
                </a:lnTo>
                <a:lnTo>
                  <a:pt x="51257" y="560857"/>
                </a:lnTo>
                <a:lnTo>
                  <a:pt x="51257" y="550711"/>
                </a:lnTo>
                <a:close/>
              </a:path>
              <a:path w="96520" h="568960">
                <a:moveTo>
                  <a:pt x="48082" y="12601"/>
                </a:moveTo>
                <a:lnTo>
                  <a:pt x="44907" y="18043"/>
                </a:lnTo>
                <a:lnTo>
                  <a:pt x="44907" y="550711"/>
                </a:lnTo>
                <a:lnTo>
                  <a:pt x="48082" y="556154"/>
                </a:lnTo>
                <a:lnTo>
                  <a:pt x="51257" y="550711"/>
                </a:lnTo>
                <a:lnTo>
                  <a:pt x="51257" y="18043"/>
                </a:lnTo>
                <a:lnTo>
                  <a:pt x="48082" y="12601"/>
                </a:lnTo>
                <a:close/>
              </a:path>
              <a:path w="96520" h="568960">
                <a:moveTo>
                  <a:pt x="48082" y="0"/>
                </a:moveTo>
                <a:lnTo>
                  <a:pt x="0" y="82410"/>
                </a:lnTo>
                <a:lnTo>
                  <a:pt x="520" y="84353"/>
                </a:lnTo>
                <a:lnTo>
                  <a:pt x="3543" y="86118"/>
                </a:lnTo>
                <a:lnTo>
                  <a:pt x="5486" y="85610"/>
                </a:lnTo>
                <a:lnTo>
                  <a:pt x="44907" y="18043"/>
                </a:lnTo>
                <a:lnTo>
                  <a:pt x="44907" y="6299"/>
                </a:lnTo>
                <a:lnTo>
                  <a:pt x="51756" y="6299"/>
                </a:lnTo>
                <a:lnTo>
                  <a:pt x="48082" y="0"/>
                </a:lnTo>
                <a:close/>
              </a:path>
              <a:path w="96520" h="568960">
                <a:moveTo>
                  <a:pt x="51756" y="6299"/>
                </a:moveTo>
                <a:lnTo>
                  <a:pt x="51257" y="6299"/>
                </a:lnTo>
                <a:lnTo>
                  <a:pt x="51257" y="18043"/>
                </a:lnTo>
                <a:lnTo>
                  <a:pt x="90677" y="85610"/>
                </a:lnTo>
                <a:lnTo>
                  <a:pt x="92608" y="86118"/>
                </a:lnTo>
                <a:lnTo>
                  <a:pt x="95643" y="84353"/>
                </a:lnTo>
                <a:lnTo>
                  <a:pt x="96151" y="82410"/>
                </a:lnTo>
                <a:lnTo>
                  <a:pt x="51756" y="6299"/>
                </a:lnTo>
                <a:close/>
              </a:path>
              <a:path w="96520" h="568960">
                <a:moveTo>
                  <a:pt x="51257" y="6299"/>
                </a:moveTo>
                <a:lnTo>
                  <a:pt x="44907" y="6299"/>
                </a:lnTo>
                <a:lnTo>
                  <a:pt x="44907" y="18043"/>
                </a:lnTo>
                <a:lnTo>
                  <a:pt x="48082" y="12601"/>
                </a:lnTo>
                <a:lnTo>
                  <a:pt x="45338" y="7899"/>
                </a:lnTo>
                <a:lnTo>
                  <a:pt x="51257" y="7899"/>
                </a:lnTo>
                <a:lnTo>
                  <a:pt x="51257" y="6299"/>
                </a:lnTo>
                <a:close/>
              </a:path>
              <a:path w="96520" h="568960">
                <a:moveTo>
                  <a:pt x="51257" y="7899"/>
                </a:moveTo>
                <a:lnTo>
                  <a:pt x="50825" y="7899"/>
                </a:lnTo>
                <a:lnTo>
                  <a:pt x="48082" y="12601"/>
                </a:lnTo>
                <a:lnTo>
                  <a:pt x="51257" y="18043"/>
                </a:lnTo>
                <a:lnTo>
                  <a:pt x="51257" y="7899"/>
                </a:lnTo>
                <a:close/>
              </a:path>
              <a:path w="96520" h="568960">
                <a:moveTo>
                  <a:pt x="50825" y="7899"/>
                </a:moveTo>
                <a:lnTo>
                  <a:pt x="45338" y="7899"/>
                </a:lnTo>
                <a:lnTo>
                  <a:pt x="48082" y="12601"/>
                </a:lnTo>
                <a:lnTo>
                  <a:pt x="50825" y="78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8457450" y="0"/>
            <a:ext cx="1202690" cy="1123315"/>
            <a:chOff x="8457450" y="0"/>
            <a:chExt cx="1202690" cy="1123315"/>
          </a:xfrm>
        </p:grpSpPr>
        <p:sp>
          <p:nvSpPr>
            <p:cNvPr id="32" name="object 32"/>
            <p:cNvSpPr/>
            <p:nvPr/>
          </p:nvSpPr>
          <p:spPr>
            <a:xfrm>
              <a:off x="8457450" y="0"/>
              <a:ext cx="749871" cy="7100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818816" y="263145"/>
              <a:ext cx="841320" cy="8596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5125427" y="1202194"/>
            <a:ext cx="438950" cy="4938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12296" y="4871656"/>
            <a:ext cx="438950" cy="4999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56370" y="1625826"/>
            <a:ext cx="2078913" cy="11949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4039" y="3081858"/>
            <a:ext cx="2085009" cy="11888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00199" y="3567404"/>
            <a:ext cx="621842" cy="3779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12227" y="4113192"/>
            <a:ext cx="621842" cy="3779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DFAE63-2A59-47E7-9338-AF1851C76F13}"/>
              </a:ext>
            </a:extLst>
          </p:cNvPr>
          <p:cNvGrpSpPr/>
          <p:nvPr/>
        </p:nvGrpSpPr>
        <p:grpSpPr>
          <a:xfrm>
            <a:off x="0" y="114998"/>
            <a:ext cx="9905999" cy="6705775"/>
            <a:chOff x="0" y="114998"/>
            <a:chExt cx="9905999" cy="6705775"/>
          </a:xfrm>
        </p:grpSpPr>
        <p:sp>
          <p:nvSpPr>
            <p:cNvPr id="30" name="object 30"/>
            <p:cNvSpPr/>
            <p:nvPr/>
          </p:nvSpPr>
          <p:spPr>
            <a:xfrm>
              <a:off x="0" y="114998"/>
              <a:ext cx="5564378" cy="74987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65C5614-BB91-40E0-90CE-CFC1C53BCD03}"/>
                </a:ext>
              </a:extLst>
            </p:cNvPr>
            <p:cNvGrpSpPr/>
            <p:nvPr/>
          </p:nvGrpSpPr>
          <p:grpSpPr>
            <a:xfrm>
              <a:off x="4327550" y="128105"/>
              <a:ext cx="5578449" cy="6692668"/>
              <a:chOff x="4327550" y="128105"/>
              <a:chExt cx="5578449" cy="6692668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5453938" y="1187587"/>
                <a:ext cx="4452061" cy="5633186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A719F9F-BA98-4BAA-9CAF-A0485D969435}"/>
                  </a:ext>
                </a:extLst>
              </p:cNvPr>
              <p:cNvSpPr/>
              <p:nvPr/>
            </p:nvSpPr>
            <p:spPr>
              <a:xfrm>
                <a:off x="4327550" y="128105"/>
                <a:ext cx="1104240" cy="633895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BFFE076-A671-465F-9CCE-68E16652B66E}"/>
              </a:ext>
            </a:extLst>
          </p:cNvPr>
          <p:cNvGrpSpPr/>
          <p:nvPr/>
        </p:nvGrpSpPr>
        <p:grpSpPr>
          <a:xfrm>
            <a:off x="0" y="0"/>
            <a:ext cx="9838944" cy="6857999"/>
            <a:chOff x="0" y="0"/>
            <a:chExt cx="9838944" cy="6857999"/>
          </a:xfrm>
        </p:grpSpPr>
        <p:sp>
          <p:nvSpPr>
            <p:cNvPr id="2" name="object 2"/>
            <p:cNvSpPr/>
            <p:nvPr/>
          </p:nvSpPr>
          <p:spPr>
            <a:xfrm>
              <a:off x="5418963" y="1150556"/>
              <a:ext cx="4419981" cy="57074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463834" y="1150353"/>
              <a:ext cx="4407783" cy="4529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0" y="0"/>
              <a:ext cx="5564505" cy="863600"/>
              <a:chOff x="0" y="0"/>
              <a:chExt cx="5564505" cy="863600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0" y="0"/>
                <a:ext cx="5564505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5564505" h="863600">
                    <a:moveTo>
                      <a:pt x="5564378" y="0"/>
                    </a:moveTo>
                    <a:lnTo>
                      <a:pt x="0" y="0"/>
                    </a:lnTo>
                    <a:lnTo>
                      <a:pt x="0" y="863079"/>
                    </a:lnTo>
                    <a:lnTo>
                      <a:pt x="5380532" y="863079"/>
                    </a:lnTo>
                    <a:lnTo>
                      <a:pt x="5429406" y="856511"/>
                    </a:lnTo>
                    <a:lnTo>
                      <a:pt x="5473323" y="837976"/>
                    </a:lnTo>
                    <a:lnTo>
                      <a:pt x="5510531" y="809226"/>
                    </a:lnTo>
                    <a:lnTo>
                      <a:pt x="5539278" y="772015"/>
                    </a:lnTo>
                    <a:lnTo>
                      <a:pt x="5557810" y="728096"/>
                    </a:lnTo>
                    <a:lnTo>
                      <a:pt x="5564378" y="679221"/>
                    </a:lnTo>
                    <a:lnTo>
                      <a:pt x="5564378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1088351" y="0"/>
                    </a:moveTo>
                    <a:lnTo>
                      <a:pt x="0" y="0"/>
                    </a:lnTo>
                    <a:lnTo>
                      <a:pt x="0" y="549148"/>
                    </a:lnTo>
                    <a:lnTo>
                      <a:pt x="1088351" y="549148"/>
                    </a:lnTo>
                    <a:lnTo>
                      <a:pt x="1088351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0" y="0"/>
                    </a:moveTo>
                    <a:lnTo>
                      <a:pt x="1088360" y="0"/>
                    </a:lnTo>
                    <a:lnTo>
                      <a:pt x="1088360" y="549148"/>
                    </a:lnTo>
                    <a:lnTo>
                      <a:pt x="0" y="549148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" name="object 8"/>
            <p:cNvGrpSpPr/>
            <p:nvPr/>
          </p:nvGrpSpPr>
          <p:grpSpPr>
            <a:xfrm>
              <a:off x="8818753" y="250685"/>
              <a:ext cx="777240" cy="777240"/>
              <a:chOff x="8818753" y="250685"/>
              <a:chExt cx="777240" cy="777240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6"/>
                    </a:lnTo>
                    <a:lnTo>
                      <a:pt x="12859" y="455699"/>
                    </a:lnTo>
                    <a:lnTo>
                      <a:pt x="28290" y="500127"/>
                    </a:lnTo>
                    <a:lnTo>
                      <a:pt x="49149" y="541698"/>
                    </a:lnTo>
                    <a:lnTo>
                      <a:pt x="75009" y="579985"/>
                    </a:lnTo>
                    <a:lnTo>
                      <a:pt x="105440" y="614559"/>
                    </a:lnTo>
                    <a:lnTo>
                      <a:pt x="140012" y="644990"/>
                    </a:lnTo>
                    <a:lnTo>
                      <a:pt x="178298" y="670850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3" y="716714"/>
                    </a:lnTo>
                    <a:lnTo>
                      <a:pt x="455695" y="707141"/>
                    </a:lnTo>
                    <a:lnTo>
                      <a:pt x="500121" y="691710"/>
                    </a:lnTo>
                    <a:lnTo>
                      <a:pt x="541693" y="670850"/>
                    </a:lnTo>
                    <a:lnTo>
                      <a:pt x="579980" y="644990"/>
                    </a:lnTo>
                    <a:lnTo>
                      <a:pt x="614554" y="614559"/>
                    </a:lnTo>
                    <a:lnTo>
                      <a:pt x="644986" y="579985"/>
                    </a:lnTo>
                    <a:lnTo>
                      <a:pt x="670847" y="541698"/>
                    </a:lnTo>
                    <a:lnTo>
                      <a:pt x="691708" y="500127"/>
                    </a:lnTo>
                    <a:lnTo>
                      <a:pt x="707140" y="455699"/>
                    </a:lnTo>
                    <a:lnTo>
                      <a:pt x="716714" y="408846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0" y="264293"/>
                    </a:lnTo>
                    <a:lnTo>
                      <a:pt x="691708" y="219868"/>
                    </a:lnTo>
                    <a:lnTo>
                      <a:pt x="670847" y="178298"/>
                    </a:lnTo>
                    <a:lnTo>
                      <a:pt x="644986" y="140012"/>
                    </a:lnTo>
                    <a:lnTo>
                      <a:pt x="614554" y="105440"/>
                    </a:lnTo>
                    <a:lnTo>
                      <a:pt x="579980" y="75009"/>
                    </a:lnTo>
                    <a:lnTo>
                      <a:pt x="541693" y="49149"/>
                    </a:lnTo>
                    <a:lnTo>
                      <a:pt x="500121" y="28290"/>
                    </a:lnTo>
                    <a:lnTo>
                      <a:pt x="455695" y="12859"/>
                    </a:lnTo>
                    <a:lnTo>
                      <a:pt x="408843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0" y="360000"/>
                    </a:moveTo>
                    <a:lnTo>
                      <a:pt x="3286" y="311150"/>
                    </a:lnTo>
                    <a:lnTo>
                      <a:pt x="12859" y="264297"/>
                    </a:lnTo>
                    <a:lnTo>
                      <a:pt x="28290" y="219871"/>
                    </a:lnTo>
                    <a:lnTo>
                      <a:pt x="49150" y="178300"/>
                    </a:lnTo>
                    <a:lnTo>
                      <a:pt x="75010" y="140014"/>
                    </a:lnTo>
                    <a:lnTo>
                      <a:pt x="105441" y="105441"/>
                    </a:lnTo>
                    <a:lnTo>
                      <a:pt x="140014" y="75010"/>
                    </a:lnTo>
                    <a:lnTo>
                      <a:pt x="178300" y="49150"/>
                    </a:lnTo>
                    <a:lnTo>
                      <a:pt x="219871" y="28290"/>
                    </a:lnTo>
                    <a:lnTo>
                      <a:pt x="264297" y="12859"/>
                    </a:lnTo>
                    <a:lnTo>
                      <a:pt x="311150" y="3286"/>
                    </a:lnTo>
                    <a:lnTo>
                      <a:pt x="360000" y="0"/>
                    </a:lnTo>
                    <a:lnTo>
                      <a:pt x="408850" y="3286"/>
                    </a:lnTo>
                    <a:lnTo>
                      <a:pt x="455702" y="12859"/>
                    </a:lnTo>
                    <a:lnTo>
                      <a:pt x="500128" y="28290"/>
                    </a:lnTo>
                    <a:lnTo>
                      <a:pt x="541699" y="49150"/>
                    </a:lnTo>
                    <a:lnTo>
                      <a:pt x="579985" y="75010"/>
                    </a:lnTo>
                    <a:lnTo>
                      <a:pt x="614558" y="105441"/>
                    </a:lnTo>
                    <a:lnTo>
                      <a:pt x="644989" y="140014"/>
                    </a:lnTo>
                    <a:lnTo>
                      <a:pt x="670849" y="178300"/>
                    </a:lnTo>
                    <a:lnTo>
                      <a:pt x="691709" y="219871"/>
                    </a:lnTo>
                    <a:lnTo>
                      <a:pt x="707140" y="264297"/>
                    </a:lnTo>
                    <a:lnTo>
                      <a:pt x="716714" y="311150"/>
                    </a:lnTo>
                    <a:lnTo>
                      <a:pt x="720000" y="360000"/>
                    </a:lnTo>
                    <a:lnTo>
                      <a:pt x="716714" y="408850"/>
                    </a:lnTo>
                    <a:lnTo>
                      <a:pt x="707140" y="455702"/>
                    </a:lnTo>
                    <a:lnTo>
                      <a:pt x="691709" y="500128"/>
                    </a:lnTo>
                    <a:lnTo>
                      <a:pt x="670849" y="541699"/>
                    </a:lnTo>
                    <a:lnTo>
                      <a:pt x="644989" y="579985"/>
                    </a:lnTo>
                    <a:lnTo>
                      <a:pt x="614558" y="614558"/>
                    </a:lnTo>
                    <a:lnTo>
                      <a:pt x="579985" y="644989"/>
                    </a:lnTo>
                    <a:lnTo>
                      <a:pt x="541699" y="670849"/>
                    </a:lnTo>
                    <a:lnTo>
                      <a:pt x="500128" y="691709"/>
                    </a:lnTo>
                    <a:lnTo>
                      <a:pt x="455702" y="707140"/>
                    </a:lnTo>
                    <a:lnTo>
                      <a:pt x="408850" y="716714"/>
                    </a:lnTo>
                    <a:lnTo>
                      <a:pt x="360000" y="720000"/>
                    </a:lnTo>
                    <a:lnTo>
                      <a:pt x="311150" y="716714"/>
                    </a:lnTo>
                    <a:lnTo>
                      <a:pt x="264297" y="707140"/>
                    </a:lnTo>
                    <a:lnTo>
                      <a:pt x="219871" y="691709"/>
                    </a:lnTo>
                    <a:lnTo>
                      <a:pt x="178300" y="670849"/>
                    </a:lnTo>
                    <a:lnTo>
                      <a:pt x="140014" y="644989"/>
                    </a:lnTo>
                    <a:lnTo>
                      <a:pt x="105441" y="614558"/>
                    </a:lnTo>
                    <a:lnTo>
                      <a:pt x="75010" y="579985"/>
                    </a:lnTo>
                    <a:lnTo>
                      <a:pt x="49150" y="541699"/>
                    </a:lnTo>
                    <a:lnTo>
                      <a:pt x="28290" y="500128"/>
                    </a:lnTo>
                    <a:lnTo>
                      <a:pt x="12859" y="455702"/>
                    </a:lnTo>
                    <a:lnTo>
                      <a:pt x="3286" y="408850"/>
                    </a:lnTo>
                    <a:lnTo>
                      <a:pt x="0" y="360000"/>
                    </a:lnTo>
                    <a:close/>
                  </a:path>
                </a:pathLst>
              </a:custGeom>
              <a:ln w="57150">
                <a:solidFill>
                  <a:srgbClr val="2E75B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/>
            <p:nvPr/>
          </p:nvSpPr>
          <p:spPr>
            <a:xfrm>
              <a:off x="4961166" y="1240523"/>
              <a:ext cx="126364" cy="5040630"/>
            </a:xfrm>
            <a:custGeom>
              <a:avLst/>
              <a:gdLst/>
              <a:ahLst/>
              <a:cxnLst/>
              <a:rect l="l" t="t" r="r" b="b"/>
              <a:pathLst>
                <a:path w="126364" h="5040630">
                  <a:moveTo>
                    <a:pt x="78765" y="0"/>
                  </a:moveTo>
                  <a:lnTo>
                    <a:pt x="47256" y="0"/>
                  </a:lnTo>
                  <a:lnTo>
                    <a:pt x="28862" y="3713"/>
                  </a:lnTo>
                  <a:lnTo>
                    <a:pt x="13841" y="13841"/>
                  </a:lnTo>
                  <a:lnTo>
                    <a:pt x="3713" y="28862"/>
                  </a:lnTo>
                  <a:lnTo>
                    <a:pt x="0" y="47256"/>
                  </a:lnTo>
                  <a:lnTo>
                    <a:pt x="0" y="4992748"/>
                  </a:lnTo>
                  <a:lnTo>
                    <a:pt x="28862" y="5036288"/>
                  </a:lnTo>
                  <a:lnTo>
                    <a:pt x="78752" y="5040007"/>
                  </a:lnTo>
                  <a:lnTo>
                    <a:pt x="97146" y="5036294"/>
                  </a:lnTo>
                  <a:lnTo>
                    <a:pt x="112167" y="5026167"/>
                  </a:lnTo>
                  <a:lnTo>
                    <a:pt x="122295" y="5011147"/>
                  </a:lnTo>
                  <a:lnTo>
                    <a:pt x="126009" y="4992754"/>
                  </a:lnTo>
                  <a:lnTo>
                    <a:pt x="126009" y="47256"/>
                  </a:lnTo>
                  <a:lnTo>
                    <a:pt x="122295" y="28862"/>
                  </a:lnTo>
                  <a:lnTo>
                    <a:pt x="112169" y="13841"/>
                  </a:lnTo>
                  <a:lnTo>
                    <a:pt x="97152" y="3713"/>
                  </a:lnTo>
                  <a:lnTo>
                    <a:pt x="7876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02128" y="6028904"/>
              <a:ext cx="665200" cy="665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98503" y="1224178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4" h="382905">
                  <a:moveTo>
                    <a:pt x="319239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9" y="382600"/>
                  </a:lnTo>
                  <a:lnTo>
                    <a:pt x="3192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64124" y="3786657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4" h="382904">
                  <a:moveTo>
                    <a:pt x="319239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9" y="382600"/>
                  </a:lnTo>
                  <a:lnTo>
                    <a:pt x="3192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7405" y="1854060"/>
              <a:ext cx="1509598" cy="17484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14998"/>
              <a:ext cx="5564378" cy="7498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3249" y="1187584"/>
              <a:ext cx="341406" cy="493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" name="object 18"/>
            <p:cNvGrpSpPr/>
            <p:nvPr/>
          </p:nvGrpSpPr>
          <p:grpSpPr>
            <a:xfrm>
              <a:off x="8457450" y="0"/>
              <a:ext cx="1176655" cy="1139190"/>
              <a:chOff x="8457450" y="0"/>
              <a:chExt cx="1176655" cy="1139190"/>
            </a:xfrm>
          </p:grpSpPr>
          <p:sp>
            <p:nvSpPr>
              <p:cNvPr id="19" name="object 19"/>
              <p:cNvSpPr/>
              <p:nvPr/>
            </p:nvSpPr>
            <p:spPr>
              <a:xfrm>
                <a:off x="8457450" y="0"/>
                <a:ext cx="749871" cy="710095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8780563" y="279261"/>
                <a:ext cx="853513" cy="85961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1" name="object 21"/>
            <p:cNvSpPr/>
            <p:nvPr/>
          </p:nvSpPr>
          <p:spPr>
            <a:xfrm>
              <a:off x="5113311" y="1195793"/>
              <a:ext cx="438950" cy="4938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13311" y="3760528"/>
              <a:ext cx="438950" cy="4999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306300-B379-4519-9514-FFF02E7BD2C5}"/>
                </a:ext>
              </a:extLst>
            </p:cNvPr>
            <p:cNvSpPr/>
            <p:nvPr/>
          </p:nvSpPr>
          <p:spPr>
            <a:xfrm>
              <a:off x="4327550" y="128105"/>
              <a:ext cx="1104240" cy="63389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E343042-BC63-436B-A52F-F66A68854E80}"/>
              </a:ext>
            </a:extLst>
          </p:cNvPr>
          <p:cNvGrpSpPr/>
          <p:nvPr/>
        </p:nvGrpSpPr>
        <p:grpSpPr>
          <a:xfrm>
            <a:off x="0" y="0"/>
            <a:ext cx="9841153" cy="6812411"/>
            <a:chOff x="0" y="0"/>
            <a:chExt cx="9841153" cy="6812411"/>
          </a:xfrm>
        </p:grpSpPr>
        <p:sp>
          <p:nvSpPr>
            <p:cNvPr id="2" name="object 2"/>
            <p:cNvSpPr/>
            <p:nvPr/>
          </p:nvSpPr>
          <p:spPr>
            <a:xfrm>
              <a:off x="5421172" y="1187582"/>
              <a:ext cx="4419981" cy="52674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455448" y="1179225"/>
              <a:ext cx="4560200" cy="56331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0" y="0"/>
              <a:ext cx="5564505" cy="863600"/>
              <a:chOff x="0" y="0"/>
              <a:chExt cx="5564505" cy="863600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0" y="0"/>
                <a:ext cx="5564505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5564505" h="863600">
                    <a:moveTo>
                      <a:pt x="5564378" y="0"/>
                    </a:moveTo>
                    <a:lnTo>
                      <a:pt x="0" y="0"/>
                    </a:lnTo>
                    <a:lnTo>
                      <a:pt x="0" y="863079"/>
                    </a:lnTo>
                    <a:lnTo>
                      <a:pt x="5380532" y="863079"/>
                    </a:lnTo>
                    <a:lnTo>
                      <a:pt x="5429406" y="856511"/>
                    </a:lnTo>
                    <a:lnTo>
                      <a:pt x="5473323" y="837976"/>
                    </a:lnTo>
                    <a:lnTo>
                      <a:pt x="5510531" y="809226"/>
                    </a:lnTo>
                    <a:lnTo>
                      <a:pt x="5539278" y="772015"/>
                    </a:lnTo>
                    <a:lnTo>
                      <a:pt x="5557810" y="728096"/>
                    </a:lnTo>
                    <a:lnTo>
                      <a:pt x="5564378" y="679221"/>
                    </a:lnTo>
                    <a:lnTo>
                      <a:pt x="5564378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1088351" y="0"/>
                    </a:moveTo>
                    <a:lnTo>
                      <a:pt x="0" y="0"/>
                    </a:lnTo>
                    <a:lnTo>
                      <a:pt x="0" y="549148"/>
                    </a:lnTo>
                    <a:lnTo>
                      <a:pt x="1088351" y="549148"/>
                    </a:lnTo>
                    <a:lnTo>
                      <a:pt x="1088351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0" y="0"/>
                    </a:moveTo>
                    <a:lnTo>
                      <a:pt x="1088360" y="0"/>
                    </a:lnTo>
                    <a:lnTo>
                      <a:pt x="1088360" y="549148"/>
                    </a:lnTo>
                    <a:lnTo>
                      <a:pt x="0" y="549148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" name="object 8"/>
            <p:cNvGrpSpPr/>
            <p:nvPr/>
          </p:nvGrpSpPr>
          <p:grpSpPr>
            <a:xfrm>
              <a:off x="8818753" y="250685"/>
              <a:ext cx="777240" cy="777240"/>
              <a:chOff x="8818753" y="250685"/>
              <a:chExt cx="777240" cy="777240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6"/>
                    </a:lnTo>
                    <a:lnTo>
                      <a:pt x="12859" y="455699"/>
                    </a:lnTo>
                    <a:lnTo>
                      <a:pt x="28290" y="500127"/>
                    </a:lnTo>
                    <a:lnTo>
                      <a:pt x="49149" y="541698"/>
                    </a:lnTo>
                    <a:lnTo>
                      <a:pt x="75009" y="579985"/>
                    </a:lnTo>
                    <a:lnTo>
                      <a:pt x="105440" y="614559"/>
                    </a:lnTo>
                    <a:lnTo>
                      <a:pt x="140012" y="644990"/>
                    </a:lnTo>
                    <a:lnTo>
                      <a:pt x="178298" y="670850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3" y="716714"/>
                    </a:lnTo>
                    <a:lnTo>
                      <a:pt x="455695" y="707141"/>
                    </a:lnTo>
                    <a:lnTo>
                      <a:pt x="500121" y="691710"/>
                    </a:lnTo>
                    <a:lnTo>
                      <a:pt x="541693" y="670850"/>
                    </a:lnTo>
                    <a:lnTo>
                      <a:pt x="579980" y="644990"/>
                    </a:lnTo>
                    <a:lnTo>
                      <a:pt x="614554" y="614559"/>
                    </a:lnTo>
                    <a:lnTo>
                      <a:pt x="644986" y="579985"/>
                    </a:lnTo>
                    <a:lnTo>
                      <a:pt x="670847" y="541698"/>
                    </a:lnTo>
                    <a:lnTo>
                      <a:pt x="691708" y="500127"/>
                    </a:lnTo>
                    <a:lnTo>
                      <a:pt x="707140" y="455699"/>
                    </a:lnTo>
                    <a:lnTo>
                      <a:pt x="716714" y="408846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0" y="264293"/>
                    </a:lnTo>
                    <a:lnTo>
                      <a:pt x="691708" y="219868"/>
                    </a:lnTo>
                    <a:lnTo>
                      <a:pt x="670847" y="178298"/>
                    </a:lnTo>
                    <a:lnTo>
                      <a:pt x="644986" y="140012"/>
                    </a:lnTo>
                    <a:lnTo>
                      <a:pt x="614554" y="105440"/>
                    </a:lnTo>
                    <a:lnTo>
                      <a:pt x="579980" y="75009"/>
                    </a:lnTo>
                    <a:lnTo>
                      <a:pt x="541693" y="49149"/>
                    </a:lnTo>
                    <a:lnTo>
                      <a:pt x="500121" y="28290"/>
                    </a:lnTo>
                    <a:lnTo>
                      <a:pt x="455695" y="12859"/>
                    </a:lnTo>
                    <a:lnTo>
                      <a:pt x="408843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0" y="360000"/>
                    </a:moveTo>
                    <a:lnTo>
                      <a:pt x="3286" y="311150"/>
                    </a:lnTo>
                    <a:lnTo>
                      <a:pt x="12859" y="264297"/>
                    </a:lnTo>
                    <a:lnTo>
                      <a:pt x="28290" y="219871"/>
                    </a:lnTo>
                    <a:lnTo>
                      <a:pt x="49150" y="178300"/>
                    </a:lnTo>
                    <a:lnTo>
                      <a:pt x="75010" y="140014"/>
                    </a:lnTo>
                    <a:lnTo>
                      <a:pt x="105441" y="105441"/>
                    </a:lnTo>
                    <a:lnTo>
                      <a:pt x="140014" y="75010"/>
                    </a:lnTo>
                    <a:lnTo>
                      <a:pt x="178300" y="49150"/>
                    </a:lnTo>
                    <a:lnTo>
                      <a:pt x="219871" y="28290"/>
                    </a:lnTo>
                    <a:lnTo>
                      <a:pt x="264297" y="12859"/>
                    </a:lnTo>
                    <a:lnTo>
                      <a:pt x="311150" y="3286"/>
                    </a:lnTo>
                    <a:lnTo>
                      <a:pt x="360000" y="0"/>
                    </a:lnTo>
                    <a:lnTo>
                      <a:pt x="408850" y="3286"/>
                    </a:lnTo>
                    <a:lnTo>
                      <a:pt x="455702" y="12859"/>
                    </a:lnTo>
                    <a:lnTo>
                      <a:pt x="500128" y="28290"/>
                    </a:lnTo>
                    <a:lnTo>
                      <a:pt x="541699" y="49150"/>
                    </a:lnTo>
                    <a:lnTo>
                      <a:pt x="579985" y="75010"/>
                    </a:lnTo>
                    <a:lnTo>
                      <a:pt x="614558" y="105441"/>
                    </a:lnTo>
                    <a:lnTo>
                      <a:pt x="644989" y="140014"/>
                    </a:lnTo>
                    <a:lnTo>
                      <a:pt x="670849" y="178300"/>
                    </a:lnTo>
                    <a:lnTo>
                      <a:pt x="691709" y="219871"/>
                    </a:lnTo>
                    <a:lnTo>
                      <a:pt x="707140" y="264297"/>
                    </a:lnTo>
                    <a:lnTo>
                      <a:pt x="716714" y="311150"/>
                    </a:lnTo>
                    <a:lnTo>
                      <a:pt x="720000" y="360000"/>
                    </a:lnTo>
                    <a:lnTo>
                      <a:pt x="716714" y="408850"/>
                    </a:lnTo>
                    <a:lnTo>
                      <a:pt x="707140" y="455702"/>
                    </a:lnTo>
                    <a:lnTo>
                      <a:pt x="691709" y="500128"/>
                    </a:lnTo>
                    <a:lnTo>
                      <a:pt x="670849" y="541699"/>
                    </a:lnTo>
                    <a:lnTo>
                      <a:pt x="644989" y="579985"/>
                    </a:lnTo>
                    <a:lnTo>
                      <a:pt x="614558" y="614558"/>
                    </a:lnTo>
                    <a:lnTo>
                      <a:pt x="579985" y="644989"/>
                    </a:lnTo>
                    <a:lnTo>
                      <a:pt x="541699" y="670849"/>
                    </a:lnTo>
                    <a:lnTo>
                      <a:pt x="500128" y="691709"/>
                    </a:lnTo>
                    <a:lnTo>
                      <a:pt x="455702" y="707140"/>
                    </a:lnTo>
                    <a:lnTo>
                      <a:pt x="408850" y="716714"/>
                    </a:lnTo>
                    <a:lnTo>
                      <a:pt x="360000" y="720000"/>
                    </a:lnTo>
                    <a:lnTo>
                      <a:pt x="311150" y="716714"/>
                    </a:lnTo>
                    <a:lnTo>
                      <a:pt x="264297" y="707140"/>
                    </a:lnTo>
                    <a:lnTo>
                      <a:pt x="219871" y="691709"/>
                    </a:lnTo>
                    <a:lnTo>
                      <a:pt x="178300" y="670849"/>
                    </a:lnTo>
                    <a:lnTo>
                      <a:pt x="140014" y="644989"/>
                    </a:lnTo>
                    <a:lnTo>
                      <a:pt x="105441" y="614558"/>
                    </a:lnTo>
                    <a:lnTo>
                      <a:pt x="75010" y="579985"/>
                    </a:lnTo>
                    <a:lnTo>
                      <a:pt x="49150" y="541699"/>
                    </a:lnTo>
                    <a:lnTo>
                      <a:pt x="28290" y="500128"/>
                    </a:lnTo>
                    <a:lnTo>
                      <a:pt x="12859" y="455702"/>
                    </a:lnTo>
                    <a:lnTo>
                      <a:pt x="3286" y="408850"/>
                    </a:lnTo>
                    <a:lnTo>
                      <a:pt x="0" y="360000"/>
                    </a:lnTo>
                    <a:close/>
                  </a:path>
                </a:pathLst>
              </a:custGeom>
              <a:ln w="57150">
                <a:solidFill>
                  <a:srgbClr val="2E75B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/>
            <p:nvPr/>
          </p:nvSpPr>
          <p:spPr>
            <a:xfrm>
              <a:off x="4978590" y="1240523"/>
              <a:ext cx="126364" cy="5040630"/>
            </a:xfrm>
            <a:custGeom>
              <a:avLst/>
              <a:gdLst/>
              <a:ahLst/>
              <a:cxnLst/>
              <a:rect l="l" t="t" r="r" b="b"/>
              <a:pathLst>
                <a:path w="126364" h="5040630">
                  <a:moveTo>
                    <a:pt x="78752" y="0"/>
                  </a:moveTo>
                  <a:lnTo>
                    <a:pt x="47256" y="0"/>
                  </a:lnTo>
                  <a:lnTo>
                    <a:pt x="28862" y="3713"/>
                  </a:lnTo>
                  <a:lnTo>
                    <a:pt x="13841" y="13841"/>
                  </a:lnTo>
                  <a:lnTo>
                    <a:pt x="3713" y="28862"/>
                  </a:lnTo>
                  <a:lnTo>
                    <a:pt x="0" y="47256"/>
                  </a:lnTo>
                  <a:lnTo>
                    <a:pt x="0" y="4992748"/>
                  </a:lnTo>
                  <a:lnTo>
                    <a:pt x="28862" y="5036288"/>
                  </a:lnTo>
                  <a:lnTo>
                    <a:pt x="78752" y="5040007"/>
                  </a:lnTo>
                  <a:lnTo>
                    <a:pt x="97139" y="5036294"/>
                  </a:lnTo>
                  <a:lnTo>
                    <a:pt x="112156" y="5026167"/>
                  </a:lnTo>
                  <a:lnTo>
                    <a:pt x="122283" y="5011147"/>
                  </a:lnTo>
                  <a:lnTo>
                    <a:pt x="125996" y="4992754"/>
                  </a:lnTo>
                  <a:lnTo>
                    <a:pt x="126009" y="47256"/>
                  </a:lnTo>
                  <a:lnTo>
                    <a:pt x="122295" y="28862"/>
                  </a:lnTo>
                  <a:lnTo>
                    <a:pt x="112167" y="13841"/>
                  </a:lnTo>
                  <a:lnTo>
                    <a:pt x="97146" y="3713"/>
                  </a:lnTo>
                  <a:lnTo>
                    <a:pt x="78752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02128" y="6028904"/>
              <a:ext cx="665200" cy="665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98503" y="1224178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4" h="382905">
                  <a:moveTo>
                    <a:pt x="319239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9" y="382600"/>
                  </a:lnTo>
                  <a:lnTo>
                    <a:pt x="3192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14"/>
            <p:cNvGrpSpPr/>
            <p:nvPr/>
          </p:nvGrpSpPr>
          <p:grpSpPr>
            <a:xfrm>
              <a:off x="505298" y="2366733"/>
              <a:ext cx="4239895" cy="2840355"/>
              <a:chOff x="505298" y="2366733"/>
              <a:chExt cx="4239895" cy="2840355"/>
            </a:xfrm>
          </p:grpSpPr>
          <p:sp>
            <p:nvSpPr>
              <p:cNvPr id="15" name="object 15"/>
              <p:cNvSpPr/>
              <p:nvPr/>
            </p:nvSpPr>
            <p:spPr>
              <a:xfrm>
                <a:off x="570660" y="2366733"/>
                <a:ext cx="1257413" cy="177641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1539138" y="2366733"/>
                <a:ext cx="1257401" cy="177641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2512694" y="2366733"/>
                <a:ext cx="1257413" cy="177641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3487610" y="2366733"/>
                <a:ext cx="1257413" cy="177641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505298" y="3436162"/>
                <a:ext cx="1182213" cy="1648561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1195139" y="3436162"/>
                <a:ext cx="1182211" cy="1648561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1894154" y="3436162"/>
                <a:ext cx="1182215" cy="1648561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2593174" y="3436162"/>
                <a:ext cx="1182215" cy="1648561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3283013" y="3436162"/>
                <a:ext cx="1182215" cy="1648561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708041" y="2480868"/>
                <a:ext cx="0" cy="2726055"/>
              </a:xfrm>
              <a:custGeom>
                <a:avLst/>
                <a:gdLst/>
                <a:ahLst/>
                <a:cxnLst/>
                <a:rect l="l" t="t" r="r" b="b"/>
                <a:pathLst>
                  <a:path h="2726054">
                    <a:moveTo>
                      <a:pt x="1" y="0"/>
                    </a:moveTo>
                    <a:lnTo>
                      <a:pt x="0" y="2725781"/>
                    </a:lnTo>
                  </a:path>
                </a:pathLst>
              </a:custGeom>
              <a:ln w="63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5" name="object 25"/>
            <p:cNvSpPr/>
            <p:nvPr/>
          </p:nvSpPr>
          <p:spPr>
            <a:xfrm>
              <a:off x="183904" y="1190569"/>
              <a:ext cx="341406" cy="493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6" name="object 26"/>
            <p:cNvGrpSpPr/>
            <p:nvPr/>
          </p:nvGrpSpPr>
          <p:grpSpPr>
            <a:xfrm>
              <a:off x="4244301" y="2454744"/>
              <a:ext cx="364490" cy="2726055"/>
              <a:chOff x="4244301" y="2454744"/>
              <a:chExt cx="364490" cy="2726055"/>
            </a:xfrm>
          </p:grpSpPr>
          <p:sp>
            <p:nvSpPr>
              <p:cNvPr id="27" name="object 27"/>
              <p:cNvSpPr/>
              <p:nvPr/>
            </p:nvSpPr>
            <p:spPr>
              <a:xfrm>
                <a:off x="4605120" y="2454744"/>
                <a:ext cx="0" cy="2726055"/>
              </a:xfrm>
              <a:custGeom>
                <a:avLst/>
                <a:gdLst/>
                <a:ahLst/>
                <a:cxnLst/>
                <a:rect l="l" t="t" r="r" b="b"/>
                <a:pathLst>
                  <a:path h="2726054">
                    <a:moveTo>
                      <a:pt x="1" y="0"/>
                    </a:moveTo>
                    <a:lnTo>
                      <a:pt x="0" y="2725781"/>
                    </a:lnTo>
                  </a:path>
                </a:pathLst>
              </a:custGeom>
              <a:ln w="63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4244301" y="4218051"/>
                <a:ext cx="361315" cy="96520"/>
              </a:xfrm>
              <a:custGeom>
                <a:avLst/>
                <a:gdLst/>
                <a:ahLst/>
                <a:cxnLst/>
                <a:rect l="l" t="t" r="r" b="b"/>
                <a:pathLst>
                  <a:path w="361314" h="96520">
                    <a:moveTo>
                      <a:pt x="82410" y="0"/>
                    </a:moveTo>
                    <a:lnTo>
                      <a:pt x="0" y="48069"/>
                    </a:lnTo>
                    <a:lnTo>
                      <a:pt x="82410" y="96151"/>
                    </a:lnTo>
                    <a:lnTo>
                      <a:pt x="84353" y="95643"/>
                    </a:lnTo>
                    <a:lnTo>
                      <a:pt x="86118" y="92608"/>
                    </a:lnTo>
                    <a:lnTo>
                      <a:pt x="85610" y="90665"/>
                    </a:lnTo>
                    <a:lnTo>
                      <a:pt x="18043" y="51244"/>
                    </a:lnTo>
                    <a:lnTo>
                      <a:pt x="6299" y="51244"/>
                    </a:lnTo>
                    <a:lnTo>
                      <a:pt x="6299" y="44894"/>
                    </a:lnTo>
                    <a:lnTo>
                      <a:pt x="18046" y="44894"/>
                    </a:lnTo>
                    <a:lnTo>
                      <a:pt x="85610" y="5486"/>
                    </a:lnTo>
                    <a:lnTo>
                      <a:pt x="86118" y="3543"/>
                    </a:lnTo>
                    <a:lnTo>
                      <a:pt x="84353" y="507"/>
                    </a:lnTo>
                    <a:lnTo>
                      <a:pt x="82410" y="0"/>
                    </a:lnTo>
                    <a:close/>
                  </a:path>
                  <a:path w="361314" h="96520">
                    <a:moveTo>
                      <a:pt x="348230" y="48069"/>
                    </a:moveTo>
                    <a:lnTo>
                      <a:pt x="275221" y="90665"/>
                    </a:lnTo>
                    <a:lnTo>
                      <a:pt x="274713" y="92608"/>
                    </a:lnTo>
                    <a:lnTo>
                      <a:pt x="276478" y="95643"/>
                    </a:lnTo>
                    <a:lnTo>
                      <a:pt x="278422" y="96151"/>
                    </a:lnTo>
                    <a:lnTo>
                      <a:pt x="355402" y="51244"/>
                    </a:lnTo>
                    <a:lnTo>
                      <a:pt x="354533" y="51244"/>
                    </a:lnTo>
                    <a:lnTo>
                      <a:pt x="354533" y="50812"/>
                    </a:lnTo>
                    <a:lnTo>
                      <a:pt x="352933" y="50812"/>
                    </a:lnTo>
                    <a:lnTo>
                      <a:pt x="348230" y="48069"/>
                    </a:lnTo>
                    <a:close/>
                  </a:path>
                  <a:path w="361314" h="96520">
                    <a:moveTo>
                      <a:pt x="18046" y="44894"/>
                    </a:moveTo>
                    <a:lnTo>
                      <a:pt x="6299" y="44894"/>
                    </a:lnTo>
                    <a:lnTo>
                      <a:pt x="6299" y="51244"/>
                    </a:lnTo>
                    <a:lnTo>
                      <a:pt x="18043" y="51244"/>
                    </a:lnTo>
                    <a:lnTo>
                      <a:pt x="17303" y="50812"/>
                    </a:lnTo>
                    <a:lnTo>
                      <a:pt x="7899" y="50812"/>
                    </a:lnTo>
                    <a:lnTo>
                      <a:pt x="7899" y="45326"/>
                    </a:lnTo>
                    <a:lnTo>
                      <a:pt x="17305" y="45326"/>
                    </a:lnTo>
                    <a:lnTo>
                      <a:pt x="18046" y="44894"/>
                    </a:lnTo>
                    <a:close/>
                  </a:path>
                  <a:path w="361314" h="96520">
                    <a:moveTo>
                      <a:pt x="342786" y="44894"/>
                    </a:moveTo>
                    <a:lnTo>
                      <a:pt x="18046" y="44894"/>
                    </a:lnTo>
                    <a:lnTo>
                      <a:pt x="12601" y="48069"/>
                    </a:lnTo>
                    <a:lnTo>
                      <a:pt x="18043" y="51244"/>
                    </a:lnTo>
                    <a:lnTo>
                      <a:pt x="342789" y="51244"/>
                    </a:lnTo>
                    <a:lnTo>
                      <a:pt x="348230" y="48069"/>
                    </a:lnTo>
                    <a:lnTo>
                      <a:pt x="342786" y="44894"/>
                    </a:lnTo>
                    <a:close/>
                  </a:path>
                  <a:path w="361314" h="96520">
                    <a:moveTo>
                      <a:pt x="355401" y="44894"/>
                    </a:moveTo>
                    <a:lnTo>
                      <a:pt x="354533" y="44894"/>
                    </a:lnTo>
                    <a:lnTo>
                      <a:pt x="354533" y="51244"/>
                    </a:lnTo>
                    <a:lnTo>
                      <a:pt x="355402" y="51244"/>
                    </a:lnTo>
                    <a:lnTo>
                      <a:pt x="360845" y="48069"/>
                    </a:lnTo>
                    <a:lnTo>
                      <a:pt x="355401" y="44894"/>
                    </a:lnTo>
                    <a:close/>
                  </a:path>
                  <a:path w="361314" h="96520">
                    <a:moveTo>
                      <a:pt x="7899" y="45326"/>
                    </a:moveTo>
                    <a:lnTo>
                      <a:pt x="7899" y="50812"/>
                    </a:lnTo>
                    <a:lnTo>
                      <a:pt x="12601" y="48069"/>
                    </a:lnTo>
                    <a:lnTo>
                      <a:pt x="7899" y="45326"/>
                    </a:lnTo>
                    <a:close/>
                  </a:path>
                  <a:path w="361314" h="96520">
                    <a:moveTo>
                      <a:pt x="12601" y="48069"/>
                    </a:moveTo>
                    <a:lnTo>
                      <a:pt x="7899" y="50812"/>
                    </a:lnTo>
                    <a:lnTo>
                      <a:pt x="17303" y="50812"/>
                    </a:lnTo>
                    <a:lnTo>
                      <a:pt x="12601" y="48069"/>
                    </a:lnTo>
                    <a:close/>
                  </a:path>
                  <a:path w="361314" h="96520">
                    <a:moveTo>
                      <a:pt x="352933" y="45326"/>
                    </a:moveTo>
                    <a:lnTo>
                      <a:pt x="348230" y="48069"/>
                    </a:lnTo>
                    <a:lnTo>
                      <a:pt x="352933" y="50812"/>
                    </a:lnTo>
                    <a:lnTo>
                      <a:pt x="352933" y="45326"/>
                    </a:lnTo>
                    <a:close/>
                  </a:path>
                  <a:path w="361314" h="96520">
                    <a:moveTo>
                      <a:pt x="354533" y="45326"/>
                    </a:moveTo>
                    <a:lnTo>
                      <a:pt x="352933" y="45326"/>
                    </a:lnTo>
                    <a:lnTo>
                      <a:pt x="352933" y="50812"/>
                    </a:lnTo>
                    <a:lnTo>
                      <a:pt x="354533" y="50812"/>
                    </a:lnTo>
                    <a:lnTo>
                      <a:pt x="354533" y="45326"/>
                    </a:lnTo>
                    <a:close/>
                  </a:path>
                  <a:path w="361314" h="96520">
                    <a:moveTo>
                      <a:pt x="17305" y="45326"/>
                    </a:moveTo>
                    <a:lnTo>
                      <a:pt x="7899" y="45326"/>
                    </a:lnTo>
                    <a:lnTo>
                      <a:pt x="12602" y="48069"/>
                    </a:lnTo>
                    <a:lnTo>
                      <a:pt x="17305" y="45326"/>
                    </a:lnTo>
                    <a:close/>
                  </a:path>
                  <a:path w="361314" h="96520">
                    <a:moveTo>
                      <a:pt x="278422" y="0"/>
                    </a:moveTo>
                    <a:lnTo>
                      <a:pt x="276478" y="507"/>
                    </a:lnTo>
                    <a:lnTo>
                      <a:pt x="274713" y="3543"/>
                    </a:lnTo>
                    <a:lnTo>
                      <a:pt x="275221" y="5486"/>
                    </a:lnTo>
                    <a:lnTo>
                      <a:pt x="348231" y="48069"/>
                    </a:lnTo>
                    <a:lnTo>
                      <a:pt x="352933" y="45326"/>
                    </a:lnTo>
                    <a:lnTo>
                      <a:pt x="354533" y="45326"/>
                    </a:lnTo>
                    <a:lnTo>
                      <a:pt x="354533" y="44894"/>
                    </a:lnTo>
                    <a:lnTo>
                      <a:pt x="355401" y="44894"/>
                    </a:lnTo>
                    <a:lnTo>
                      <a:pt x="27842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object 29"/>
            <p:cNvGrpSpPr/>
            <p:nvPr/>
          </p:nvGrpSpPr>
          <p:grpSpPr>
            <a:xfrm>
              <a:off x="5224881" y="1761528"/>
              <a:ext cx="3342004" cy="1746885"/>
              <a:chOff x="5224881" y="1761528"/>
              <a:chExt cx="3342004" cy="1746885"/>
            </a:xfrm>
          </p:grpSpPr>
          <p:sp>
            <p:nvSpPr>
              <p:cNvPr id="30" name="object 30"/>
              <p:cNvSpPr/>
              <p:nvPr/>
            </p:nvSpPr>
            <p:spPr>
              <a:xfrm>
                <a:off x="5224881" y="1761528"/>
                <a:ext cx="1906625" cy="1692617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6682066" y="1788312"/>
                <a:ext cx="1884527" cy="1719808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2" name="object 32"/>
            <p:cNvSpPr/>
            <p:nvPr/>
          </p:nvSpPr>
          <p:spPr>
            <a:xfrm>
              <a:off x="0" y="114998"/>
              <a:ext cx="5564378" cy="7498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3" name="object 33"/>
            <p:cNvGrpSpPr/>
            <p:nvPr/>
          </p:nvGrpSpPr>
          <p:grpSpPr>
            <a:xfrm>
              <a:off x="8457450" y="0"/>
              <a:ext cx="1183005" cy="1140460"/>
              <a:chOff x="8457450" y="0"/>
              <a:chExt cx="1183005" cy="1140460"/>
            </a:xfrm>
          </p:grpSpPr>
          <p:sp>
            <p:nvSpPr>
              <p:cNvPr id="34" name="object 34"/>
              <p:cNvSpPr/>
              <p:nvPr/>
            </p:nvSpPr>
            <p:spPr>
              <a:xfrm>
                <a:off x="8457450" y="0"/>
                <a:ext cx="749871" cy="710095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8774467" y="280290"/>
                <a:ext cx="865706" cy="859610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6" name="object 36"/>
            <p:cNvSpPr/>
            <p:nvPr/>
          </p:nvSpPr>
          <p:spPr>
            <a:xfrm>
              <a:off x="5138648" y="1190569"/>
              <a:ext cx="438950" cy="4938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67390" y="4277499"/>
              <a:ext cx="445047" cy="49381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0411E8E-C9AF-4BC3-AC95-75108F309F54}"/>
                </a:ext>
              </a:extLst>
            </p:cNvPr>
            <p:cNvSpPr/>
            <p:nvPr/>
          </p:nvSpPr>
          <p:spPr>
            <a:xfrm>
              <a:off x="4327550" y="128105"/>
              <a:ext cx="1104240" cy="63389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A5679712-509C-4F42-9382-5342CC2C0709}"/>
              </a:ext>
            </a:extLst>
          </p:cNvPr>
          <p:cNvGrpSpPr/>
          <p:nvPr/>
        </p:nvGrpSpPr>
        <p:grpSpPr>
          <a:xfrm>
            <a:off x="0" y="0"/>
            <a:ext cx="9805542" cy="6694104"/>
            <a:chOff x="0" y="0"/>
            <a:chExt cx="9805542" cy="6694104"/>
          </a:xfrm>
        </p:grpSpPr>
        <p:sp>
          <p:nvSpPr>
            <p:cNvPr id="2" name="object 2"/>
            <p:cNvSpPr/>
            <p:nvPr/>
          </p:nvSpPr>
          <p:spPr>
            <a:xfrm>
              <a:off x="5501398" y="1172476"/>
              <a:ext cx="4304144" cy="342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472442" y="1179842"/>
              <a:ext cx="4548007" cy="45236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57450" y="0"/>
              <a:ext cx="749871" cy="7100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" name="object 5"/>
            <p:cNvGrpSpPr/>
            <p:nvPr/>
          </p:nvGrpSpPr>
          <p:grpSpPr>
            <a:xfrm>
              <a:off x="0" y="0"/>
              <a:ext cx="5564505" cy="863600"/>
              <a:chOff x="0" y="0"/>
              <a:chExt cx="5564505" cy="863600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0" y="0"/>
                <a:ext cx="5564505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5564505" h="863600">
                    <a:moveTo>
                      <a:pt x="5564378" y="0"/>
                    </a:moveTo>
                    <a:lnTo>
                      <a:pt x="0" y="0"/>
                    </a:lnTo>
                    <a:lnTo>
                      <a:pt x="0" y="863079"/>
                    </a:lnTo>
                    <a:lnTo>
                      <a:pt x="5380532" y="863079"/>
                    </a:lnTo>
                    <a:lnTo>
                      <a:pt x="5429406" y="856511"/>
                    </a:lnTo>
                    <a:lnTo>
                      <a:pt x="5473323" y="837976"/>
                    </a:lnTo>
                    <a:lnTo>
                      <a:pt x="5510531" y="809226"/>
                    </a:lnTo>
                    <a:lnTo>
                      <a:pt x="5539278" y="772015"/>
                    </a:lnTo>
                    <a:lnTo>
                      <a:pt x="5557810" y="728096"/>
                    </a:lnTo>
                    <a:lnTo>
                      <a:pt x="5564378" y="679221"/>
                    </a:lnTo>
                    <a:lnTo>
                      <a:pt x="5564378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1088351" y="0"/>
                    </a:moveTo>
                    <a:lnTo>
                      <a:pt x="0" y="0"/>
                    </a:lnTo>
                    <a:lnTo>
                      <a:pt x="0" y="549148"/>
                    </a:lnTo>
                    <a:lnTo>
                      <a:pt x="1088351" y="549148"/>
                    </a:lnTo>
                    <a:lnTo>
                      <a:pt x="1088351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0" y="0"/>
                    </a:moveTo>
                    <a:lnTo>
                      <a:pt x="1088360" y="0"/>
                    </a:lnTo>
                    <a:lnTo>
                      <a:pt x="1088360" y="549148"/>
                    </a:lnTo>
                    <a:lnTo>
                      <a:pt x="0" y="549148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" name="object 9"/>
            <p:cNvSpPr/>
            <p:nvPr/>
          </p:nvSpPr>
          <p:spPr>
            <a:xfrm>
              <a:off x="8847328" y="27926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90">
                  <a:moveTo>
                    <a:pt x="359994" y="0"/>
                  </a:moveTo>
                  <a:lnTo>
                    <a:pt x="311145" y="3286"/>
                  </a:lnTo>
                  <a:lnTo>
                    <a:pt x="264293" y="12859"/>
                  </a:lnTo>
                  <a:lnTo>
                    <a:pt x="219868" y="28290"/>
                  </a:lnTo>
                  <a:lnTo>
                    <a:pt x="178298" y="49149"/>
                  </a:lnTo>
                  <a:lnTo>
                    <a:pt x="140012" y="75009"/>
                  </a:lnTo>
                  <a:lnTo>
                    <a:pt x="105440" y="105440"/>
                  </a:lnTo>
                  <a:lnTo>
                    <a:pt x="75009" y="140012"/>
                  </a:lnTo>
                  <a:lnTo>
                    <a:pt x="49149" y="178298"/>
                  </a:lnTo>
                  <a:lnTo>
                    <a:pt x="28290" y="219868"/>
                  </a:lnTo>
                  <a:lnTo>
                    <a:pt x="12859" y="264293"/>
                  </a:lnTo>
                  <a:lnTo>
                    <a:pt x="3286" y="311145"/>
                  </a:lnTo>
                  <a:lnTo>
                    <a:pt x="0" y="359994"/>
                  </a:lnTo>
                  <a:lnTo>
                    <a:pt x="3286" y="408846"/>
                  </a:lnTo>
                  <a:lnTo>
                    <a:pt x="12859" y="455699"/>
                  </a:lnTo>
                  <a:lnTo>
                    <a:pt x="28290" y="500127"/>
                  </a:lnTo>
                  <a:lnTo>
                    <a:pt x="49149" y="541698"/>
                  </a:lnTo>
                  <a:lnTo>
                    <a:pt x="75009" y="579985"/>
                  </a:lnTo>
                  <a:lnTo>
                    <a:pt x="105440" y="614559"/>
                  </a:lnTo>
                  <a:lnTo>
                    <a:pt x="140012" y="644990"/>
                  </a:lnTo>
                  <a:lnTo>
                    <a:pt x="178298" y="670850"/>
                  </a:lnTo>
                  <a:lnTo>
                    <a:pt x="219868" y="691710"/>
                  </a:lnTo>
                  <a:lnTo>
                    <a:pt x="264293" y="707141"/>
                  </a:lnTo>
                  <a:lnTo>
                    <a:pt x="311145" y="716714"/>
                  </a:lnTo>
                  <a:lnTo>
                    <a:pt x="359994" y="720001"/>
                  </a:lnTo>
                  <a:lnTo>
                    <a:pt x="408843" y="716714"/>
                  </a:lnTo>
                  <a:lnTo>
                    <a:pt x="455695" y="707141"/>
                  </a:lnTo>
                  <a:lnTo>
                    <a:pt x="500121" y="691710"/>
                  </a:lnTo>
                  <a:lnTo>
                    <a:pt x="541693" y="670850"/>
                  </a:lnTo>
                  <a:lnTo>
                    <a:pt x="579980" y="644990"/>
                  </a:lnTo>
                  <a:lnTo>
                    <a:pt x="614554" y="614559"/>
                  </a:lnTo>
                  <a:lnTo>
                    <a:pt x="644986" y="579985"/>
                  </a:lnTo>
                  <a:lnTo>
                    <a:pt x="670847" y="541698"/>
                  </a:lnTo>
                  <a:lnTo>
                    <a:pt x="691708" y="500127"/>
                  </a:lnTo>
                  <a:lnTo>
                    <a:pt x="707140" y="455699"/>
                  </a:lnTo>
                  <a:lnTo>
                    <a:pt x="716714" y="408846"/>
                  </a:lnTo>
                  <a:lnTo>
                    <a:pt x="720001" y="359994"/>
                  </a:lnTo>
                  <a:lnTo>
                    <a:pt x="716714" y="311145"/>
                  </a:lnTo>
                  <a:lnTo>
                    <a:pt x="707140" y="264293"/>
                  </a:lnTo>
                  <a:lnTo>
                    <a:pt x="691708" y="219868"/>
                  </a:lnTo>
                  <a:lnTo>
                    <a:pt x="670847" y="178298"/>
                  </a:lnTo>
                  <a:lnTo>
                    <a:pt x="644986" y="140012"/>
                  </a:lnTo>
                  <a:lnTo>
                    <a:pt x="614554" y="105440"/>
                  </a:lnTo>
                  <a:lnTo>
                    <a:pt x="579980" y="75009"/>
                  </a:lnTo>
                  <a:lnTo>
                    <a:pt x="541693" y="49149"/>
                  </a:lnTo>
                  <a:lnTo>
                    <a:pt x="500121" y="28290"/>
                  </a:lnTo>
                  <a:lnTo>
                    <a:pt x="455695" y="12859"/>
                  </a:lnTo>
                  <a:lnTo>
                    <a:pt x="408843" y="3286"/>
                  </a:lnTo>
                  <a:lnTo>
                    <a:pt x="359994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61166" y="1240523"/>
              <a:ext cx="126364" cy="5040630"/>
            </a:xfrm>
            <a:custGeom>
              <a:avLst/>
              <a:gdLst/>
              <a:ahLst/>
              <a:cxnLst/>
              <a:rect l="l" t="t" r="r" b="b"/>
              <a:pathLst>
                <a:path w="126364" h="5040630">
                  <a:moveTo>
                    <a:pt x="78765" y="0"/>
                  </a:moveTo>
                  <a:lnTo>
                    <a:pt x="47256" y="0"/>
                  </a:lnTo>
                  <a:lnTo>
                    <a:pt x="28862" y="3713"/>
                  </a:lnTo>
                  <a:lnTo>
                    <a:pt x="13841" y="13841"/>
                  </a:lnTo>
                  <a:lnTo>
                    <a:pt x="3713" y="28862"/>
                  </a:lnTo>
                  <a:lnTo>
                    <a:pt x="0" y="47256"/>
                  </a:lnTo>
                  <a:lnTo>
                    <a:pt x="0" y="4992748"/>
                  </a:lnTo>
                  <a:lnTo>
                    <a:pt x="28862" y="5036288"/>
                  </a:lnTo>
                  <a:lnTo>
                    <a:pt x="78752" y="5040007"/>
                  </a:lnTo>
                  <a:lnTo>
                    <a:pt x="97146" y="5036294"/>
                  </a:lnTo>
                  <a:lnTo>
                    <a:pt x="112167" y="5026167"/>
                  </a:lnTo>
                  <a:lnTo>
                    <a:pt x="122295" y="5011147"/>
                  </a:lnTo>
                  <a:lnTo>
                    <a:pt x="126009" y="4992754"/>
                  </a:lnTo>
                  <a:lnTo>
                    <a:pt x="126009" y="47256"/>
                  </a:lnTo>
                  <a:lnTo>
                    <a:pt x="122295" y="28862"/>
                  </a:lnTo>
                  <a:lnTo>
                    <a:pt x="112169" y="13841"/>
                  </a:lnTo>
                  <a:lnTo>
                    <a:pt x="97152" y="3713"/>
                  </a:lnTo>
                  <a:lnTo>
                    <a:pt x="7876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02128" y="6028904"/>
              <a:ext cx="665200" cy="665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98503" y="1224178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4" h="382905">
                  <a:moveTo>
                    <a:pt x="319239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9" y="382600"/>
                  </a:lnTo>
                  <a:lnTo>
                    <a:pt x="3192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object 13"/>
            <p:cNvGrpSpPr/>
            <p:nvPr/>
          </p:nvGrpSpPr>
          <p:grpSpPr>
            <a:xfrm>
              <a:off x="3096094" y="2098814"/>
              <a:ext cx="635000" cy="755650"/>
              <a:chOff x="3096094" y="2098814"/>
              <a:chExt cx="635000" cy="755650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3108794" y="2111514"/>
                <a:ext cx="609600" cy="73025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730250">
                    <a:moveTo>
                      <a:pt x="507999" y="0"/>
                    </a:moveTo>
                    <a:lnTo>
                      <a:pt x="101600" y="0"/>
                    </a:lnTo>
                    <a:lnTo>
                      <a:pt x="62054" y="7984"/>
                    </a:lnTo>
                    <a:lnTo>
                      <a:pt x="29759" y="29760"/>
                    </a:lnTo>
                    <a:lnTo>
                      <a:pt x="7984" y="62059"/>
                    </a:lnTo>
                    <a:lnTo>
                      <a:pt x="0" y="101612"/>
                    </a:lnTo>
                    <a:lnTo>
                      <a:pt x="0" y="628357"/>
                    </a:lnTo>
                    <a:lnTo>
                      <a:pt x="7984" y="667909"/>
                    </a:lnTo>
                    <a:lnTo>
                      <a:pt x="29759" y="700203"/>
                    </a:lnTo>
                    <a:lnTo>
                      <a:pt x="62054" y="721974"/>
                    </a:lnTo>
                    <a:lnTo>
                      <a:pt x="101600" y="729957"/>
                    </a:lnTo>
                    <a:lnTo>
                      <a:pt x="507999" y="729957"/>
                    </a:lnTo>
                    <a:lnTo>
                      <a:pt x="547545" y="721974"/>
                    </a:lnTo>
                    <a:lnTo>
                      <a:pt x="579840" y="700203"/>
                    </a:lnTo>
                    <a:lnTo>
                      <a:pt x="601615" y="667909"/>
                    </a:lnTo>
                    <a:lnTo>
                      <a:pt x="609599" y="628357"/>
                    </a:lnTo>
                    <a:lnTo>
                      <a:pt x="609599" y="101612"/>
                    </a:lnTo>
                    <a:lnTo>
                      <a:pt x="601615" y="62059"/>
                    </a:lnTo>
                    <a:lnTo>
                      <a:pt x="579840" y="29760"/>
                    </a:lnTo>
                    <a:lnTo>
                      <a:pt x="547545" y="7984"/>
                    </a:lnTo>
                    <a:lnTo>
                      <a:pt x="507999" y="0"/>
                    </a:lnTo>
                    <a:close/>
                  </a:path>
                </a:pathLst>
              </a:custGeom>
              <a:solidFill>
                <a:srgbClr val="FFF2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3108794" y="2111514"/>
                <a:ext cx="609600" cy="73025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730250">
                    <a:moveTo>
                      <a:pt x="0" y="101602"/>
                    </a:moveTo>
                    <a:lnTo>
                      <a:pt x="7984" y="62054"/>
                    </a:lnTo>
                    <a:lnTo>
                      <a:pt x="29758" y="29758"/>
                    </a:lnTo>
                    <a:lnTo>
                      <a:pt x="62054" y="7984"/>
                    </a:lnTo>
                    <a:lnTo>
                      <a:pt x="101602" y="0"/>
                    </a:lnTo>
                    <a:lnTo>
                      <a:pt x="507998" y="0"/>
                    </a:lnTo>
                    <a:lnTo>
                      <a:pt x="547546" y="7984"/>
                    </a:lnTo>
                    <a:lnTo>
                      <a:pt x="579841" y="29758"/>
                    </a:lnTo>
                    <a:lnTo>
                      <a:pt x="601615" y="62054"/>
                    </a:lnTo>
                    <a:lnTo>
                      <a:pt x="609600" y="101602"/>
                    </a:lnTo>
                    <a:lnTo>
                      <a:pt x="609600" y="628354"/>
                    </a:lnTo>
                    <a:lnTo>
                      <a:pt x="601615" y="667902"/>
                    </a:lnTo>
                    <a:lnTo>
                      <a:pt x="579841" y="700197"/>
                    </a:lnTo>
                    <a:lnTo>
                      <a:pt x="547546" y="721971"/>
                    </a:lnTo>
                    <a:lnTo>
                      <a:pt x="507998" y="729956"/>
                    </a:lnTo>
                    <a:lnTo>
                      <a:pt x="101602" y="729956"/>
                    </a:lnTo>
                    <a:lnTo>
                      <a:pt x="62054" y="721971"/>
                    </a:lnTo>
                    <a:lnTo>
                      <a:pt x="29758" y="700197"/>
                    </a:lnTo>
                    <a:lnTo>
                      <a:pt x="7984" y="667902"/>
                    </a:lnTo>
                    <a:lnTo>
                      <a:pt x="0" y="628354"/>
                    </a:lnTo>
                    <a:lnTo>
                      <a:pt x="0" y="101602"/>
                    </a:lnTo>
                    <a:close/>
                  </a:path>
                </a:pathLst>
              </a:custGeom>
              <a:ln w="25400">
                <a:solidFill>
                  <a:srgbClr val="7F6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" name="object 16"/>
            <p:cNvGrpSpPr/>
            <p:nvPr/>
          </p:nvGrpSpPr>
          <p:grpSpPr>
            <a:xfrm>
              <a:off x="2316949" y="2098814"/>
              <a:ext cx="635000" cy="755650"/>
              <a:chOff x="2316949" y="2098814"/>
              <a:chExt cx="635000" cy="755650"/>
            </a:xfrm>
          </p:grpSpPr>
          <p:sp>
            <p:nvSpPr>
              <p:cNvPr id="17" name="object 17"/>
              <p:cNvSpPr/>
              <p:nvPr/>
            </p:nvSpPr>
            <p:spPr>
              <a:xfrm>
                <a:off x="2329649" y="2111514"/>
                <a:ext cx="609600" cy="73025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730250">
                    <a:moveTo>
                      <a:pt x="507987" y="0"/>
                    </a:moveTo>
                    <a:lnTo>
                      <a:pt x="101600" y="0"/>
                    </a:lnTo>
                    <a:lnTo>
                      <a:pt x="62048" y="7984"/>
                    </a:lnTo>
                    <a:lnTo>
                      <a:pt x="29754" y="29760"/>
                    </a:lnTo>
                    <a:lnTo>
                      <a:pt x="7982" y="62059"/>
                    </a:lnTo>
                    <a:lnTo>
                      <a:pt x="0" y="101612"/>
                    </a:lnTo>
                    <a:lnTo>
                      <a:pt x="0" y="628357"/>
                    </a:lnTo>
                    <a:lnTo>
                      <a:pt x="7982" y="667909"/>
                    </a:lnTo>
                    <a:lnTo>
                      <a:pt x="29754" y="700203"/>
                    </a:lnTo>
                    <a:lnTo>
                      <a:pt x="62048" y="721974"/>
                    </a:lnTo>
                    <a:lnTo>
                      <a:pt x="101600" y="729957"/>
                    </a:lnTo>
                    <a:lnTo>
                      <a:pt x="507987" y="729957"/>
                    </a:lnTo>
                    <a:lnTo>
                      <a:pt x="547538" y="721974"/>
                    </a:lnTo>
                    <a:lnTo>
                      <a:pt x="579832" y="700203"/>
                    </a:lnTo>
                    <a:lnTo>
                      <a:pt x="601604" y="667909"/>
                    </a:lnTo>
                    <a:lnTo>
                      <a:pt x="609587" y="628357"/>
                    </a:lnTo>
                    <a:lnTo>
                      <a:pt x="609587" y="101612"/>
                    </a:lnTo>
                    <a:lnTo>
                      <a:pt x="601604" y="62059"/>
                    </a:lnTo>
                    <a:lnTo>
                      <a:pt x="579832" y="29760"/>
                    </a:lnTo>
                    <a:lnTo>
                      <a:pt x="547538" y="7984"/>
                    </a:lnTo>
                    <a:lnTo>
                      <a:pt x="507987" y="0"/>
                    </a:lnTo>
                    <a:close/>
                  </a:path>
                </a:pathLst>
              </a:custGeom>
              <a:solidFill>
                <a:srgbClr val="FFF2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2329649" y="2111514"/>
                <a:ext cx="609600" cy="73025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730250">
                    <a:moveTo>
                      <a:pt x="0" y="101602"/>
                    </a:moveTo>
                    <a:lnTo>
                      <a:pt x="7984" y="62054"/>
                    </a:lnTo>
                    <a:lnTo>
                      <a:pt x="29758" y="29758"/>
                    </a:lnTo>
                    <a:lnTo>
                      <a:pt x="62054" y="7984"/>
                    </a:lnTo>
                    <a:lnTo>
                      <a:pt x="101602" y="0"/>
                    </a:lnTo>
                    <a:lnTo>
                      <a:pt x="507998" y="0"/>
                    </a:lnTo>
                    <a:lnTo>
                      <a:pt x="547546" y="7984"/>
                    </a:lnTo>
                    <a:lnTo>
                      <a:pt x="579841" y="29758"/>
                    </a:lnTo>
                    <a:lnTo>
                      <a:pt x="601615" y="62054"/>
                    </a:lnTo>
                    <a:lnTo>
                      <a:pt x="609600" y="101602"/>
                    </a:lnTo>
                    <a:lnTo>
                      <a:pt x="609600" y="628354"/>
                    </a:lnTo>
                    <a:lnTo>
                      <a:pt x="601615" y="667902"/>
                    </a:lnTo>
                    <a:lnTo>
                      <a:pt x="579841" y="700197"/>
                    </a:lnTo>
                    <a:lnTo>
                      <a:pt x="547546" y="721971"/>
                    </a:lnTo>
                    <a:lnTo>
                      <a:pt x="507998" y="729956"/>
                    </a:lnTo>
                    <a:lnTo>
                      <a:pt x="101602" y="729956"/>
                    </a:lnTo>
                    <a:lnTo>
                      <a:pt x="62054" y="721971"/>
                    </a:lnTo>
                    <a:lnTo>
                      <a:pt x="29758" y="700197"/>
                    </a:lnTo>
                    <a:lnTo>
                      <a:pt x="7984" y="667902"/>
                    </a:lnTo>
                    <a:lnTo>
                      <a:pt x="0" y="628354"/>
                    </a:lnTo>
                    <a:lnTo>
                      <a:pt x="0" y="101602"/>
                    </a:lnTo>
                    <a:close/>
                  </a:path>
                </a:pathLst>
              </a:custGeom>
              <a:ln w="25400">
                <a:solidFill>
                  <a:srgbClr val="7F6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9" name="object 19"/>
            <p:cNvGrpSpPr/>
            <p:nvPr/>
          </p:nvGrpSpPr>
          <p:grpSpPr>
            <a:xfrm>
              <a:off x="1507705" y="2098814"/>
              <a:ext cx="635000" cy="755650"/>
              <a:chOff x="1507705" y="2098814"/>
              <a:chExt cx="635000" cy="755650"/>
            </a:xfrm>
          </p:grpSpPr>
          <p:sp>
            <p:nvSpPr>
              <p:cNvPr id="20" name="object 20"/>
              <p:cNvSpPr/>
              <p:nvPr/>
            </p:nvSpPr>
            <p:spPr>
              <a:xfrm>
                <a:off x="1520405" y="2111514"/>
                <a:ext cx="609600" cy="73025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730250">
                    <a:moveTo>
                      <a:pt x="508000" y="0"/>
                    </a:moveTo>
                    <a:lnTo>
                      <a:pt x="101600" y="0"/>
                    </a:lnTo>
                    <a:lnTo>
                      <a:pt x="62054" y="7984"/>
                    </a:lnTo>
                    <a:lnTo>
                      <a:pt x="29759" y="29760"/>
                    </a:lnTo>
                    <a:lnTo>
                      <a:pt x="7984" y="62059"/>
                    </a:lnTo>
                    <a:lnTo>
                      <a:pt x="0" y="101612"/>
                    </a:lnTo>
                    <a:lnTo>
                      <a:pt x="0" y="628357"/>
                    </a:lnTo>
                    <a:lnTo>
                      <a:pt x="7984" y="667909"/>
                    </a:lnTo>
                    <a:lnTo>
                      <a:pt x="29759" y="700203"/>
                    </a:lnTo>
                    <a:lnTo>
                      <a:pt x="62054" y="721974"/>
                    </a:lnTo>
                    <a:lnTo>
                      <a:pt x="101600" y="729957"/>
                    </a:lnTo>
                    <a:lnTo>
                      <a:pt x="508000" y="729957"/>
                    </a:lnTo>
                    <a:lnTo>
                      <a:pt x="547545" y="721974"/>
                    </a:lnTo>
                    <a:lnTo>
                      <a:pt x="579840" y="700203"/>
                    </a:lnTo>
                    <a:lnTo>
                      <a:pt x="601615" y="667909"/>
                    </a:lnTo>
                    <a:lnTo>
                      <a:pt x="609600" y="628357"/>
                    </a:lnTo>
                    <a:lnTo>
                      <a:pt x="609600" y="101612"/>
                    </a:lnTo>
                    <a:lnTo>
                      <a:pt x="601615" y="62059"/>
                    </a:lnTo>
                    <a:lnTo>
                      <a:pt x="579840" y="29760"/>
                    </a:lnTo>
                    <a:lnTo>
                      <a:pt x="547545" y="7984"/>
                    </a:lnTo>
                    <a:lnTo>
                      <a:pt x="508000" y="0"/>
                    </a:lnTo>
                    <a:close/>
                  </a:path>
                </a:pathLst>
              </a:custGeom>
              <a:solidFill>
                <a:srgbClr val="FFF2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1520405" y="2111514"/>
                <a:ext cx="609600" cy="73025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730250">
                    <a:moveTo>
                      <a:pt x="0" y="101602"/>
                    </a:moveTo>
                    <a:lnTo>
                      <a:pt x="7984" y="62054"/>
                    </a:lnTo>
                    <a:lnTo>
                      <a:pt x="29758" y="29758"/>
                    </a:lnTo>
                    <a:lnTo>
                      <a:pt x="62054" y="7984"/>
                    </a:lnTo>
                    <a:lnTo>
                      <a:pt x="101602" y="0"/>
                    </a:lnTo>
                    <a:lnTo>
                      <a:pt x="507998" y="0"/>
                    </a:lnTo>
                    <a:lnTo>
                      <a:pt x="547546" y="7984"/>
                    </a:lnTo>
                    <a:lnTo>
                      <a:pt x="579841" y="29758"/>
                    </a:lnTo>
                    <a:lnTo>
                      <a:pt x="601615" y="62054"/>
                    </a:lnTo>
                    <a:lnTo>
                      <a:pt x="609600" y="101602"/>
                    </a:lnTo>
                    <a:lnTo>
                      <a:pt x="609600" y="628354"/>
                    </a:lnTo>
                    <a:lnTo>
                      <a:pt x="601615" y="667902"/>
                    </a:lnTo>
                    <a:lnTo>
                      <a:pt x="579841" y="700197"/>
                    </a:lnTo>
                    <a:lnTo>
                      <a:pt x="547546" y="721971"/>
                    </a:lnTo>
                    <a:lnTo>
                      <a:pt x="507998" y="729956"/>
                    </a:lnTo>
                    <a:lnTo>
                      <a:pt x="101602" y="729956"/>
                    </a:lnTo>
                    <a:lnTo>
                      <a:pt x="62054" y="721971"/>
                    </a:lnTo>
                    <a:lnTo>
                      <a:pt x="29758" y="700197"/>
                    </a:lnTo>
                    <a:lnTo>
                      <a:pt x="7984" y="667902"/>
                    </a:lnTo>
                    <a:lnTo>
                      <a:pt x="0" y="628354"/>
                    </a:lnTo>
                    <a:lnTo>
                      <a:pt x="0" y="101602"/>
                    </a:lnTo>
                    <a:close/>
                  </a:path>
                </a:pathLst>
              </a:custGeom>
              <a:ln w="25400">
                <a:solidFill>
                  <a:srgbClr val="7F6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2" name="object 22"/>
            <p:cNvSpPr/>
            <p:nvPr/>
          </p:nvSpPr>
          <p:spPr>
            <a:xfrm>
              <a:off x="6262306" y="4084320"/>
              <a:ext cx="2491028" cy="23660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25199" y="3408298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4" h="382904">
                  <a:moveTo>
                    <a:pt x="319239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9" y="382600"/>
                  </a:lnTo>
                  <a:lnTo>
                    <a:pt x="3192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14998"/>
              <a:ext cx="5564378" cy="7498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4556" y="1179842"/>
              <a:ext cx="341405" cy="49381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6" name="object 26"/>
            <p:cNvGrpSpPr/>
            <p:nvPr/>
          </p:nvGrpSpPr>
          <p:grpSpPr>
            <a:xfrm>
              <a:off x="1403896" y="2073903"/>
              <a:ext cx="2418715" cy="965200"/>
              <a:chOff x="1403896" y="2073903"/>
              <a:chExt cx="2418715" cy="965200"/>
            </a:xfrm>
          </p:grpSpPr>
          <p:sp>
            <p:nvSpPr>
              <p:cNvPr id="27" name="object 27"/>
              <p:cNvSpPr/>
              <p:nvPr/>
            </p:nvSpPr>
            <p:spPr>
              <a:xfrm>
                <a:off x="1403896" y="2075707"/>
                <a:ext cx="853513" cy="96325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2212428" y="2075707"/>
                <a:ext cx="859610" cy="963250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2974886" y="2073903"/>
                <a:ext cx="847416" cy="963250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object 30"/>
            <p:cNvSpPr/>
            <p:nvPr/>
          </p:nvSpPr>
          <p:spPr>
            <a:xfrm>
              <a:off x="8805253" y="250685"/>
              <a:ext cx="790650" cy="87683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51296" y="2129476"/>
              <a:ext cx="469430" cy="68281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96455" y="2129476"/>
              <a:ext cx="469430" cy="68281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541615" y="2129476"/>
              <a:ext cx="475528" cy="68281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292883" y="2129476"/>
              <a:ext cx="475526" cy="68281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38648" y="1197439"/>
              <a:ext cx="438950" cy="49381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63718" y="3408298"/>
              <a:ext cx="438950" cy="49991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E933F47-BF66-4108-9C50-0719C91E98E1}"/>
                </a:ext>
              </a:extLst>
            </p:cNvPr>
            <p:cNvSpPr/>
            <p:nvPr/>
          </p:nvSpPr>
          <p:spPr>
            <a:xfrm>
              <a:off x="4327550" y="128105"/>
              <a:ext cx="1104240" cy="63389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795F982D-44BE-40E2-957E-893BD3C63126}"/>
              </a:ext>
            </a:extLst>
          </p:cNvPr>
          <p:cNvGrpSpPr/>
          <p:nvPr/>
        </p:nvGrpSpPr>
        <p:grpSpPr>
          <a:xfrm>
            <a:off x="0" y="0"/>
            <a:ext cx="9906063" cy="6857999"/>
            <a:chOff x="0" y="0"/>
            <a:chExt cx="9906063" cy="6857999"/>
          </a:xfrm>
        </p:grpSpPr>
        <p:sp>
          <p:nvSpPr>
            <p:cNvPr id="2" name="object 2"/>
            <p:cNvSpPr/>
            <p:nvPr/>
          </p:nvSpPr>
          <p:spPr>
            <a:xfrm>
              <a:off x="5433326" y="1168446"/>
              <a:ext cx="4472673" cy="56331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517641" y="1160881"/>
              <a:ext cx="4560199" cy="56971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0" y="0"/>
              <a:ext cx="5564505" cy="863600"/>
              <a:chOff x="0" y="0"/>
              <a:chExt cx="5564505" cy="863600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0" y="0"/>
                <a:ext cx="5564505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5564505" h="863600">
                    <a:moveTo>
                      <a:pt x="5564378" y="0"/>
                    </a:moveTo>
                    <a:lnTo>
                      <a:pt x="0" y="0"/>
                    </a:lnTo>
                    <a:lnTo>
                      <a:pt x="0" y="863079"/>
                    </a:lnTo>
                    <a:lnTo>
                      <a:pt x="5380532" y="863079"/>
                    </a:lnTo>
                    <a:lnTo>
                      <a:pt x="5429406" y="856511"/>
                    </a:lnTo>
                    <a:lnTo>
                      <a:pt x="5473323" y="837976"/>
                    </a:lnTo>
                    <a:lnTo>
                      <a:pt x="5510531" y="809226"/>
                    </a:lnTo>
                    <a:lnTo>
                      <a:pt x="5539278" y="772015"/>
                    </a:lnTo>
                    <a:lnTo>
                      <a:pt x="5557810" y="728096"/>
                    </a:lnTo>
                    <a:lnTo>
                      <a:pt x="5564378" y="679221"/>
                    </a:lnTo>
                    <a:lnTo>
                      <a:pt x="5564378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1088351" y="0"/>
                    </a:moveTo>
                    <a:lnTo>
                      <a:pt x="0" y="0"/>
                    </a:lnTo>
                    <a:lnTo>
                      <a:pt x="0" y="549148"/>
                    </a:lnTo>
                    <a:lnTo>
                      <a:pt x="1088351" y="549148"/>
                    </a:lnTo>
                    <a:lnTo>
                      <a:pt x="1088351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0" y="0"/>
                    </a:moveTo>
                    <a:lnTo>
                      <a:pt x="1088360" y="0"/>
                    </a:lnTo>
                    <a:lnTo>
                      <a:pt x="1088360" y="549148"/>
                    </a:lnTo>
                    <a:lnTo>
                      <a:pt x="0" y="549148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" name="object 8"/>
            <p:cNvGrpSpPr/>
            <p:nvPr/>
          </p:nvGrpSpPr>
          <p:grpSpPr>
            <a:xfrm>
              <a:off x="8818753" y="250685"/>
              <a:ext cx="777240" cy="777240"/>
              <a:chOff x="8818753" y="250685"/>
              <a:chExt cx="777240" cy="777240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6"/>
                    </a:lnTo>
                    <a:lnTo>
                      <a:pt x="12859" y="455699"/>
                    </a:lnTo>
                    <a:lnTo>
                      <a:pt x="28290" y="500127"/>
                    </a:lnTo>
                    <a:lnTo>
                      <a:pt x="49149" y="541698"/>
                    </a:lnTo>
                    <a:lnTo>
                      <a:pt x="75009" y="579985"/>
                    </a:lnTo>
                    <a:lnTo>
                      <a:pt x="105440" y="614559"/>
                    </a:lnTo>
                    <a:lnTo>
                      <a:pt x="140012" y="644990"/>
                    </a:lnTo>
                    <a:lnTo>
                      <a:pt x="178298" y="670850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3" y="716714"/>
                    </a:lnTo>
                    <a:lnTo>
                      <a:pt x="455695" y="707141"/>
                    </a:lnTo>
                    <a:lnTo>
                      <a:pt x="500121" y="691710"/>
                    </a:lnTo>
                    <a:lnTo>
                      <a:pt x="541693" y="670850"/>
                    </a:lnTo>
                    <a:lnTo>
                      <a:pt x="579980" y="644990"/>
                    </a:lnTo>
                    <a:lnTo>
                      <a:pt x="614554" y="614559"/>
                    </a:lnTo>
                    <a:lnTo>
                      <a:pt x="644986" y="579985"/>
                    </a:lnTo>
                    <a:lnTo>
                      <a:pt x="670847" y="541698"/>
                    </a:lnTo>
                    <a:lnTo>
                      <a:pt x="691708" y="500127"/>
                    </a:lnTo>
                    <a:lnTo>
                      <a:pt x="707140" y="455699"/>
                    </a:lnTo>
                    <a:lnTo>
                      <a:pt x="716714" y="408846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0" y="264293"/>
                    </a:lnTo>
                    <a:lnTo>
                      <a:pt x="691708" y="219868"/>
                    </a:lnTo>
                    <a:lnTo>
                      <a:pt x="670847" y="178298"/>
                    </a:lnTo>
                    <a:lnTo>
                      <a:pt x="644986" y="140012"/>
                    </a:lnTo>
                    <a:lnTo>
                      <a:pt x="614554" y="105440"/>
                    </a:lnTo>
                    <a:lnTo>
                      <a:pt x="579980" y="75009"/>
                    </a:lnTo>
                    <a:lnTo>
                      <a:pt x="541693" y="49149"/>
                    </a:lnTo>
                    <a:lnTo>
                      <a:pt x="500121" y="28290"/>
                    </a:lnTo>
                    <a:lnTo>
                      <a:pt x="455695" y="12859"/>
                    </a:lnTo>
                    <a:lnTo>
                      <a:pt x="408843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0" y="360000"/>
                    </a:moveTo>
                    <a:lnTo>
                      <a:pt x="3286" y="311150"/>
                    </a:lnTo>
                    <a:lnTo>
                      <a:pt x="12859" y="264297"/>
                    </a:lnTo>
                    <a:lnTo>
                      <a:pt x="28290" y="219871"/>
                    </a:lnTo>
                    <a:lnTo>
                      <a:pt x="49150" y="178300"/>
                    </a:lnTo>
                    <a:lnTo>
                      <a:pt x="75010" y="140014"/>
                    </a:lnTo>
                    <a:lnTo>
                      <a:pt x="105441" y="105441"/>
                    </a:lnTo>
                    <a:lnTo>
                      <a:pt x="140014" y="75010"/>
                    </a:lnTo>
                    <a:lnTo>
                      <a:pt x="178300" y="49150"/>
                    </a:lnTo>
                    <a:lnTo>
                      <a:pt x="219871" y="28290"/>
                    </a:lnTo>
                    <a:lnTo>
                      <a:pt x="264297" y="12859"/>
                    </a:lnTo>
                    <a:lnTo>
                      <a:pt x="311150" y="3286"/>
                    </a:lnTo>
                    <a:lnTo>
                      <a:pt x="360000" y="0"/>
                    </a:lnTo>
                    <a:lnTo>
                      <a:pt x="408850" y="3286"/>
                    </a:lnTo>
                    <a:lnTo>
                      <a:pt x="455702" y="12859"/>
                    </a:lnTo>
                    <a:lnTo>
                      <a:pt x="500128" y="28290"/>
                    </a:lnTo>
                    <a:lnTo>
                      <a:pt x="541699" y="49150"/>
                    </a:lnTo>
                    <a:lnTo>
                      <a:pt x="579985" y="75010"/>
                    </a:lnTo>
                    <a:lnTo>
                      <a:pt x="614558" y="105441"/>
                    </a:lnTo>
                    <a:lnTo>
                      <a:pt x="644989" y="140014"/>
                    </a:lnTo>
                    <a:lnTo>
                      <a:pt x="670849" y="178300"/>
                    </a:lnTo>
                    <a:lnTo>
                      <a:pt x="691709" y="219871"/>
                    </a:lnTo>
                    <a:lnTo>
                      <a:pt x="707140" y="264297"/>
                    </a:lnTo>
                    <a:lnTo>
                      <a:pt x="716714" y="311150"/>
                    </a:lnTo>
                    <a:lnTo>
                      <a:pt x="720000" y="360000"/>
                    </a:lnTo>
                    <a:lnTo>
                      <a:pt x="716714" y="408850"/>
                    </a:lnTo>
                    <a:lnTo>
                      <a:pt x="707140" y="455702"/>
                    </a:lnTo>
                    <a:lnTo>
                      <a:pt x="691709" y="500128"/>
                    </a:lnTo>
                    <a:lnTo>
                      <a:pt x="670849" y="541699"/>
                    </a:lnTo>
                    <a:lnTo>
                      <a:pt x="644989" y="579985"/>
                    </a:lnTo>
                    <a:lnTo>
                      <a:pt x="614558" y="614558"/>
                    </a:lnTo>
                    <a:lnTo>
                      <a:pt x="579985" y="644989"/>
                    </a:lnTo>
                    <a:lnTo>
                      <a:pt x="541699" y="670849"/>
                    </a:lnTo>
                    <a:lnTo>
                      <a:pt x="500128" y="691709"/>
                    </a:lnTo>
                    <a:lnTo>
                      <a:pt x="455702" y="707140"/>
                    </a:lnTo>
                    <a:lnTo>
                      <a:pt x="408850" y="716714"/>
                    </a:lnTo>
                    <a:lnTo>
                      <a:pt x="360000" y="720000"/>
                    </a:lnTo>
                    <a:lnTo>
                      <a:pt x="311150" y="716714"/>
                    </a:lnTo>
                    <a:lnTo>
                      <a:pt x="264297" y="707140"/>
                    </a:lnTo>
                    <a:lnTo>
                      <a:pt x="219871" y="691709"/>
                    </a:lnTo>
                    <a:lnTo>
                      <a:pt x="178300" y="670849"/>
                    </a:lnTo>
                    <a:lnTo>
                      <a:pt x="140014" y="644989"/>
                    </a:lnTo>
                    <a:lnTo>
                      <a:pt x="105441" y="614558"/>
                    </a:lnTo>
                    <a:lnTo>
                      <a:pt x="75010" y="579985"/>
                    </a:lnTo>
                    <a:lnTo>
                      <a:pt x="49150" y="541699"/>
                    </a:lnTo>
                    <a:lnTo>
                      <a:pt x="28290" y="500128"/>
                    </a:lnTo>
                    <a:lnTo>
                      <a:pt x="12859" y="455702"/>
                    </a:lnTo>
                    <a:lnTo>
                      <a:pt x="3286" y="408850"/>
                    </a:lnTo>
                    <a:lnTo>
                      <a:pt x="0" y="360000"/>
                    </a:lnTo>
                    <a:close/>
                  </a:path>
                </a:pathLst>
              </a:custGeom>
              <a:ln w="57150">
                <a:solidFill>
                  <a:srgbClr val="2E75B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/>
            <p:nvPr/>
          </p:nvSpPr>
          <p:spPr>
            <a:xfrm>
              <a:off x="4978590" y="1240523"/>
              <a:ext cx="126364" cy="5040630"/>
            </a:xfrm>
            <a:custGeom>
              <a:avLst/>
              <a:gdLst/>
              <a:ahLst/>
              <a:cxnLst/>
              <a:rect l="l" t="t" r="r" b="b"/>
              <a:pathLst>
                <a:path w="126364" h="5040630">
                  <a:moveTo>
                    <a:pt x="78752" y="0"/>
                  </a:moveTo>
                  <a:lnTo>
                    <a:pt x="47256" y="0"/>
                  </a:lnTo>
                  <a:lnTo>
                    <a:pt x="28862" y="3713"/>
                  </a:lnTo>
                  <a:lnTo>
                    <a:pt x="13841" y="13841"/>
                  </a:lnTo>
                  <a:lnTo>
                    <a:pt x="3713" y="28862"/>
                  </a:lnTo>
                  <a:lnTo>
                    <a:pt x="0" y="47256"/>
                  </a:lnTo>
                  <a:lnTo>
                    <a:pt x="0" y="4992748"/>
                  </a:lnTo>
                  <a:lnTo>
                    <a:pt x="28862" y="5036288"/>
                  </a:lnTo>
                  <a:lnTo>
                    <a:pt x="78752" y="5040007"/>
                  </a:lnTo>
                  <a:lnTo>
                    <a:pt x="97139" y="5036294"/>
                  </a:lnTo>
                  <a:lnTo>
                    <a:pt x="112156" y="5026167"/>
                  </a:lnTo>
                  <a:lnTo>
                    <a:pt x="122283" y="5011147"/>
                  </a:lnTo>
                  <a:lnTo>
                    <a:pt x="125996" y="4992754"/>
                  </a:lnTo>
                  <a:lnTo>
                    <a:pt x="126009" y="47256"/>
                  </a:lnTo>
                  <a:lnTo>
                    <a:pt x="122295" y="28862"/>
                  </a:lnTo>
                  <a:lnTo>
                    <a:pt x="112167" y="13841"/>
                  </a:lnTo>
                  <a:lnTo>
                    <a:pt x="97146" y="3713"/>
                  </a:lnTo>
                  <a:lnTo>
                    <a:pt x="78752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98503" y="1224178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4" h="382905">
                  <a:moveTo>
                    <a:pt x="319239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9" y="382600"/>
                  </a:lnTo>
                  <a:lnTo>
                    <a:pt x="3192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object 13"/>
            <p:cNvGrpSpPr/>
            <p:nvPr/>
          </p:nvGrpSpPr>
          <p:grpSpPr>
            <a:xfrm>
              <a:off x="3494494" y="1994141"/>
              <a:ext cx="614045" cy="608965"/>
              <a:chOff x="3494494" y="1994141"/>
              <a:chExt cx="614045" cy="608965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3507194" y="2006841"/>
                <a:ext cx="588645" cy="583565"/>
              </a:xfrm>
              <a:custGeom>
                <a:avLst/>
                <a:gdLst/>
                <a:ahLst/>
                <a:cxnLst/>
                <a:rect l="l" t="t" r="r" b="b"/>
                <a:pathLst>
                  <a:path w="588645" h="583564">
                    <a:moveTo>
                      <a:pt x="491172" y="0"/>
                    </a:moveTo>
                    <a:lnTo>
                      <a:pt x="97243" y="0"/>
                    </a:lnTo>
                    <a:lnTo>
                      <a:pt x="59391" y="7641"/>
                    </a:lnTo>
                    <a:lnTo>
                      <a:pt x="28481" y="28481"/>
                    </a:lnTo>
                    <a:lnTo>
                      <a:pt x="7641" y="59391"/>
                    </a:lnTo>
                    <a:lnTo>
                      <a:pt x="0" y="97243"/>
                    </a:lnTo>
                    <a:lnTo>
                      <a:pt x="0" y="486219"/>
                    </a:lnTo>
                    <a:lnTo>
                      <a:pt x="7641" y="524074"/>
                    </a:lnTo>
                    <a:lnTo>
                      <a:pt x="28481" y="554988"/>
                    </a:lnTo>
                    <a:lnTo>
                      <a:pt x="59391" y="575832"/>
                    </a:lnTo>
                    <a:lnTo>
                      <a:pt x="97243" y="583476"/>
                    </a:lnTo>
                    <a:lnTo>
                      <a:pt x="491172" y="583476"/>
                    </a:lnTo>
                    <a:lnTo>
                      <a:pt x="529027" y="575832"/>
                    </a:lnTo>
                    <a:lnTo>
                      <a:pt x="559941" y="554988"/>
                    </a:lnTo>
                    <a:lnTo>
                      <a:pt x="580785" y="524074"/>
                    </a:lnTo>
                    <a:lnTo>
                      <a:pt x="588429" y="486219"/>
                    </a:lnTo>
                    <a:lnTo>
                      <a:pt x="588429" y="97243"/>
                    </a:lnTo>
                    <a:lnTo>
                      <a:pt x="580785" y="59391"/>
                    </a:lnTo>
                    <a:lnTo>
                      <a:pt x="559941" y="28481"/>
                    </a:lnTo>
                    <a:lnTo>
                      <a:pt x="529027" y="7641"/>
                    </a:lnTo>
                    <a:lnTo>
                      <a:pt x="49117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3507194" y="2006841"/>
                <a:ext cx="588645" cy="583565"/>
              </a:xfrm>
              <a:custGeom>
                <a:avLst/>
                <a:gdLst/>
                <a:ahLst/>
                <a:cxnLst/>
                <a:rect l="l" t="t" r="r" b="b"/>
                <a:pathLst>
                  <a:path w="588645" h="583564">
                    <a:moveTo>
                      <a:pt x="0" y="97248"/>
                    </a:moveTo>
                    <a:lnTo>
                      <a:pt x="7642" y="59394"/>
                    </a:lnTo>
                    <a:lnTo>
                      <a:pt x="28483" y="28483"/>
                    </a:lnTo>
                    <a:lnTo>
                      <a:pt x="59394" y="7642"/>
                    </a:lnTo>
                    <a:lnTo>
                      <a:pt x="97248" y="0"/>
                    </a:lnTo>
                    <a:lnTo>
                      <a:pt x="491178" y="0"/>
                    </a:lnTo>
                    <a:lnTo>
                      <a:pt x="529031" y="7642"/>
                    </a:lnTo>
                    <a:lnTo>
                      <a:pt x="559943" y="28483"/>
                    </a:lnTo>
                    <a:lnTo>
                      <a:pt x="580784" y="59394"/>
                    </a:lnTo>
                    <a:lnTo>
                      <a:pt x="588426" y="97248"/>
                    </a:lnTo>
                    <a:lnTo>
                      <a:pt x="588426" y="486227"/>
                    </a:lnTo>
                    <a:lnTo>
                      <a:pt x="580784" y="524080"/>
                    </a:lnTo>
                    <a:lnTo>
                      <a:pt x="559943" y="554992"/>
                    </a:lnTo>
                    <a:lnTo>
                      <a:pt x="529031" y="575833"/>
                    </a:lnTo>
                    <a:lnTo>
                      <a:pt x="491178" y="583475"/>
                    </a:lnTo>
                    <a:lnTo>
                      <a:pt x="97248" y="583475"/>
                    </a:lnTo>
                    <a:lnTo>
                      <a:pt x="59394" y="575833"/>
                    </a:lnTo>
                    <a:lnTo>
                      <a:pt x="28483" y="554992"/>
                    </a:lnTo>
                    <a:lnTo>
                      <a:pt x="7642" y="524080"/>
                    </a:lnTo>
                    <a:lnTo>
                      <a:pt x="0" y="486227"/>
                    </a:lnTo>
                    <a:lnTo>
                      <a:pt x="0" y="97248"/>
                    </a:lnTo>
                    <a:close/>
                  </a:path>
                </a:pathLst>
              </a:custGeom>
              <a:ln w="254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" name="object 16"/>
            <p:cNvGrpSpPr/>
            <p:nvPr/>
          </p:nvGrpSpPr>
          <p:grpSpPr>
            <a:xfrm>
              <a:off x="3160674" y="2857969"/>
              <a:ext cx="614045" cy="608965"/>
              <a:chOff x="3160674" y="2857969"/>
              <a:chExt cx="614045" cy="608965"/>
            </a:xfrm>
          </p:grpSpPr>
          <p:sp>
            <p:nvSpPr>
              <p:cNvPr id="17" name="object 17"/>
              <p:cNvSpPr/>
              <p:nvPr/>
            </p:nvSpPr>
            <p:spPr>
              <a:xfrm>
                <a:off x="3173374" y="2870669"/>
                <a:ext cx="588645" cy="583565"/>
              </a:xfrm>
              <a:custGeom>
                <a:avLst/>
                <a:gdLst/>
                <a:ahLst/>
                <a:cxnLst/>
                <a:rect l="l" t="t" r="r" b="b"/>
                <a:pathLst>
                  <a:path w="588645" h="583564">
                    <a:moveTo>
                      <a:pt x="491185" y="0"/>
                    </a:moveTo>
                    <a:lnTo>
                      <a:pt x="97256" y="0"/>
                    </a:lnTo>
                    <a:lnTo>
                      <a:pt x="59402" y="7643"/>
                    </a:lnTo>
                    <a:lnTo>
                      <a:pt x="28487" y="28487"/>
                    </a:lnTo>
                    <a:lnTo>
                      <a:pt x="7643" y="59402"/>
                    </a:lnTo>
                    <a:lnTo>
                      <a:pt x="0" y="97256"/>
                    </a:lnTo>
                    <a:lnTo>
                      <a:pt x="0" y="486232"/>
                    </a:lnTo>
                    <a:lnTo>
                      <a:pt x="7643" y="524084"/>
                    </a:lnTo>
                    <a:lnTo>
                      <a:pt x="28487" y="554994"/>
                    </a:lnTo>
                    <a:lnTo>
                      <a:pt x="59402" y="575834"/>
                    </a:lnTo>
                    <a:lnTo>
                      <a:pt x="97256" y="583476"/>
                    </a:lnTo>
                    <a:lnTo>
                      <a:pt x="491185" y="583476"/>
                    </a:lnTo>
                    <a:lnTo>
                      <a:pt x="529037" y="575834"/>
                    </a:lnTo>
                    <a:lnTo>
                      <a:pt x="559947" y="554994"/>
                    </a:lnTo>
                    <a:lnTo>
                      <a:pt x="580787" y="524084"/>
                    </a:lnTo>
                    <a:lnTo>
                      <a:pt x="588429" y="486232"/>
                    </a:lnTo>
                    <a:lnTo>
                      <a:pt x="588429" y="97256"/>
                    </a:lnTo>
                    <a:lnTo>
                      <a:pt x="580787" y="59402"/>
                    </a:lnTo>
                    <a:lnTo>
                      <a:pt x="559947" y="28487"/>
                    </a:lnTo>
                    <a:lnTo>
                      <a:pt x="529037" y="7643"/>
                    </a:lnTo>
                    <a:lnTo>
                      <a:pt x="49118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3173374" y="2870669"/>
                <a:ext cx="588645" cy="583565"/>
              </a:xfrm>
              <a:custGeom>
                <a:avLst/>
                <a:gdLst/>
                <a:ahLst/>
                <a:cxnLst/>
                <a:rect l="l" t="t" r="r" b="b"/>
                <a:pathLst>
                  <a:path w="588645" h="583564">
                    <a:moveTo>
                      <a:pt x="0" y="97248"/>
                    </a:moveTo>
                    <a:lnTo>
                      <a:pt x="7642" y="59394"/>
                    </a:lnTo>
                    <a:lnTo>
                      <a:pt x="28483" y="28483"/>
                    </a:lnTo>
                    <a:lnTo>
                      <a:pt x="59394" y="7642"/>
                    </a:lnTo>
                    <a:lnTo>
                      <a:pt x="97248" y="0"/>
                    </a:lnTo>
                    <a:lnTo>
                      <a:pt x="491178" y="0"/>
                    </a:lnTo>
                    <a:lnTo>
                      <a:pt x="529031" y="7642"/>
                    </a:lnTo>
                    <a:lnTo>
                      <a:pt x="559943" y="28483"/>
                    </a:lnTo>
                    <a:lnTo>
                      <a:pt x="580784" y="59394"/>
                    </a:lnTo>
                    <a:lnTo>
                      <a:pt x="588426" y="97248"/>
                    </a:lnTo>
                    <a:lnTo>
                      <a:pt x="588426" y="486227"/>
                    </a:lnTo>
                    <a:lnTo>
                      <a:pt x="580784" y="524080"/>
                    </a:lnTo>
                    <a:lnTo>
                      <a:pt x="559943" y="554992"/>
                    </a:lnTo>
                    <a:lnTo>
                      <a:pt x="529031" y="575833"/>
                    </a:lnTo>
                    <a:lnTo>
                      <a:pt x="491178" y="583475"/>
                    </a:lnTo>
                    <a:lnTo>
                      <a:pt x="97248" y="583475"/>
                    </a:lnTo>
                    <a:lnTo>
                      <a:pt x="59394" y="575833"/>
                    </a:lnTo>
                    <a:lnTo>
                      <a:pt x="28483" y="554992"/>
                    </a:lnTo>
                    <a:lnTo>
                      <a:pt x="7642" y="524080"/>
                    </a:lnTo>
                    <a:lnTo>
                      <a:pt x="0" y="486227"/>
                    </a:lnTo>
                    <a:lnTo>
                      <a:pt x="0" y="97248"/>
                    </a:lnTo>
                    <a:close/>
                  </a:path>
                </a:pathLst>
              </a:custGeom>
              <a:ln w="254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9" name="object 19"/>
            <p:cNvGrpSpPr/>
            <p:nvPr/>
          </p:nvGrpSpPr>
          <p:grpSpPr>
            <a:xfrm>
              <a:off x="3494494" y="3721811"/>
              <a:ext cx="614045" cy="608965"/>
              <a:chOff x="3494494" y="3721811"/>
              <a:chExt cx="614045" cy="608965"/>
            </a:xfrm>
          </p:grpSpPr>
          <p:sp>
            <p:nvSpPr>
              <p:cNvPr id="20" name="object 20"/>
              <p:cNvSpPr/>
              <p:nvPr/>
            </p:nvSpPr>
            <p:spPr>
              <a:xfrm>
                <a:off x="3507194" y="3734511"/>
                <a:ext cx="588645" cy="583565"/>
              </a:xfrm>
              <a:custGeom>
                <a:avLst/>
                <a:gdLst/>
                <a:ahLst/>
                <a:cxnLst/>
                <a:rect l="l" t="t" r="r" b="b"/>
                <a:pathLst>
                  <a:path w="588645" h="583564">
                    <a:moveTo>
                      <a:pt x="491172" y="0"/>
                    </a:moveTo>
                    <a:lnTo>
                      <a:pt x="97243" y="0"/>
                    </a:lnTo>
                    <a:lnTo>
                      <a:pt x="59391" y="7641"/>
                    </a:lnTo>
                    <a:lnTo>
                      <a:pt x="28481" y="28481"/>
                    </a:lnTo>
                    <a:lnTo>
                      <a:pt x="7641" y="59391"/>
                    </a:lnTo>
                    <a:lnTo>
                      <a:pt x="0" y="97243"/>
                    </a:lnTo>
                    <a:lnTo>
                      <a:pt x="0" y="486219"/>
                    </a:lnTo>
                    <a:lnTo>
                      <a:pt x="7641" y="524074"/>
                    </a:lnTo>
                    <a:lnTo>
                      <a:pt x="28481" y="554988"/>
                    </a:lnTo>
                    <a:lnTo>
                      <a:pt x="59391" y="575832"/>
                    </a:lnTo>
                    <a:lnTo>
                      <a:pt x="97243" y="583476"/>
                    </a:lnTo>
                    <a:lnTo>
                      <a:pt x="491172" y="583476"/>
                    </a:lnTo>
                    <a:lnTo>
                      <a:pt x="529027" y="575832"/>
                    </a:lnTo>
                    <a:lnTo>
                      <a:pt x="559941" y="554988"/>
                    </a:lnTo>
                    <a:lnTo>
                      <a:pt x="580785" y="524074"/>
                    </a:lnTo>
                    <a:lnTo>
                      <a:pt x="588429" y="486219"/>
                    </a:lnTo>
                    <a:lnTo>
                      <a:pt x="588429" y="97243"/>
                    </a:lnTo>
                    <a:lnTo>
                      <a:pt x="580785" y="59391"/>
                    </a:lnTo>
                    <a:lnTo>
                      <a:pt x="559941" y="28481"/>
                    </a:lnTo>
                    <a:lnTo>
                      <a:pt x="529027" y="7641"/>
                    </a:lnTo>
                    <a:lnTo>
                      <a:pt x="49117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3507194" y="3734511"/>
                <a:ext cx="588645" cy="583565"/>
              </a:xfrm>
              <a:custGeom>
                <a:avLst/>
                <a:gdLst/>
                <a:ahLst/>
                <a:cxnLst/>
                <a:rect l="l" t="t" r="r" b="b"/>
                <a:pathLst>
                  <a:path w="588645" h="583564">
                    <a:moveTo>
                      <a:pt x="0" y="97248"/>
                    </a:moveTo>
                    <a:lnTo>
                      <a:pt x="7642" y="59394"/>
                    </a:lnTo>
                    <a:lnTo>
                      <a:pt x="28483" y="28483"/>
                    </a:lnTo>
                    <a:lnTo>
                      <a:pt x="59394" y="7642"/>
                    </a:lnTo>
                    <a:lnTo>
                      <a:pt x="97248" y="0"/>
                    </a:lnTo>
                    <a:lnTo>
                      <a:pt x="491178" y="0"/>
                    </a:lnTo>
                    <a:lnTo>
                      <a:pt x="529031" y="7642"/>
                    </a:lnTo>
                    <a:lnTo>
                      <a:pt x="559943" y="28483"/>
                    </a:lnTo>
                    <a:lnTo>
                      <a:pt x="580784" y="59394"/>
                    </a:lnTo>
                    <a:lnTo>
                      <a:pt x="588426" y="97248"/>
                    </a:lnTo>
                    <a:lnTo>
                      <a:pt x="588426" y="486227"/>
                    </a:lnTo>
                    <a:lnTo>
                      <a:pt x="580784" y="524080"/>
                    </a:lnTo>
                    <a:lnTo>
                      <a:pt x="559943" y="554992"/>
                    </a:lnTo>
                    <a:lnTo>
                      <a:pt x="529031" y="575833"/>
                    </a:lnTo>
                    <a:lnTo>
                      <a:pt x="491178" y="583475"/>
                    </a:lnTo>
                    <a:lnTo>
                      <a:pt x="97248" y="583475"/>
                    </a:lnTo>
                    <a:lnTo>
                      <a:pt x="59394" y="575833"/>
                    </a:lnTo>
                    <a:lnTo>
                      <a:pt x="28483" y="554992"/>
                    </a:lnTo>
                    <a:lnTo>
                      <a:pt x="7642" y="524080"/>
                    </a:lnTo>
                    <a:lnTo>
                      <a:pt x="0" y="486227"/>
                    </a:lnTo>
                    <a:lnTo>
                      <a:pt x="0" y="97248"/>
                    </a:lnTo>
                    <a:close/>
                  </a:path>
                </a:pathLst>
              </a:custGeom>
              <a:ln w="254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2" name="object 22"/>
            <p:cNvGrpSpPr/>
            <p:nvPr/>
          </p:nvGrpSpPr>
          <p:grpSpPr>
            <a:xfrm>
              <a:off x="3477082" y="4580534"/>
              <a:ext cx="614045" cy="608965"/>
              <a:chOff x="3477082" y="4580534"/>
              <a:chExt cx="614045" cy="608965"/>
            </a:xfrm>
          </p:grpSpPr>
          <p:sp>
            <p:nvSpPr>
              <p:cNvPr id="23" name="object 23"/>
              <p:cNvSpPr/>
              <p:nvPr/>
            </p:nvSpPr>
            <p:spPr>
              <a:xfrm>
                <a:off x="3489782" y="4593234"/>
                <a:ext cx="588645" cy="583565"/>
              </a:xfrm>
              <a:custGeom>
                <a:avLst/>
                <a:gdLst/>
                <a:ahLst/>
                <a:cxnLst/>
                <a:rect l="l" t="t" r="r" b="b"/>
                <a:pathLst>
                  <a:path w="588645" h="583564">
                    <a:moveTo>
                      <a:pt x="491172" y="0"/>
                    </a:moveTo>
                    <a:lnTo>
                      <a:pt x="97243" y="0"/>
                    </a:lnTo>
                    <a:lnTo>
                      <a:pt x="59391" y="7641"/>
                    </a:lnTo>
                    <a:lnTo>
                      <a:pt x="28481" y="28481"/>
                    </a:lnTo>
                    <a:lnTo>
                      <a:pt x="7641" y="59391"/>
                    </a:lnTo>
                    <a:lnTo>
                      <a:pt x="0" y="97243"/>
                    </a:lnTo>
                    <a:lnTo>
                      <a:pt x="0" y="486219"/>
                    </a:lnTo>
                    <a:lnTo>
                      <a:pt x="7641" y="524074"/>
                    </a:lnTo>
                    <a:lnTo>
                      <a:pt x="28481" y="554988"/>
                    </a:lnTo>
                    <a:lnTo>
                      <a:pt x="59391" y="575832"/>
                    </a:lnTo>
                    <a:lnTo>
                      <a:pt x="97243" y="583476"/>
                    </a:lnTo>
                    <a:lnTo>
                      <a:pt x="491172" y="583476"/>
                    </a:lnTo>
                    <a:lnTo>
                      <a:pt x="529025" y="575832"/>
                    </a:lnTo>
                    <a:lnTo>
                      <a:pt x="559935" y="554988"/>
                    </a:lnTo>
                    <a:lnTo>
                      <a:pt x="580774" y="524074"/>
                    </a:lnTo>
                    <a:lnTo>
                      <a:pt x="588416" y="486219"/>
                    </a:lnTo>
                    <a:lnTo>
                      <a:pt x="588416" y="97243"/>
                    </a:lnTo>
                    <a:lnTo>
                      <a:pt x="580774" y="59391"/>
                    </a:lnTo>
                    <a:lnTo>
                      <a:pt x="559935" y="28481"/>
                    </a:lnTo>
                    <a:lnTo>
                      <a:pt x="529025" y="7641"/>
                    </a:lnTo>
                    <a:lnTo>
                      <a:pt x="49117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3489782" y="4593234"/>
                <a:ext cx="588645" cy="583565"/>
              </a:xfrm>
              <a:custGeom>
                <a:avLst/>
                <a:gdLst/>
                <a:ahLst/>
                <a:cxnLst/>
                <a:rect l="l" t="t" r="r" b="b"/>
                <a:pathLst>
                  <a:path w="588645" h="583564">
                    <a:moveTo>
                      <a:pt x="0" y="97248"/>
                    </a:moveTo>
                    <a:lnTo>
                      <a:pt x="7642" y="59394"/>
                    </a:lnTo>
                    <a:lnTo>
                      <a:pt x="28483" y="28483"/>
                    </a:lnTo>
                    <a:lnTo>
                      <a:pt x="59394" y="7642"/>
                    </a:lnTo>
                    <a:lnTo>
                      <a:pt x="97248" y="0"/>
                    </a:lnTo>
                    <a:lnTo>
                      <a:pt x="491178" y="0"/>
                    </a:lnTo>
                    <a:lnTo>
                      <a:pt x="529031" y="7642"/>
                    </a:lnTo>
                    <a:lnTo>
                      <a:pt x="559943" y="28483"/>
                    </a:lnTo>
                    <a:lnTo>
                      <a:pt x="580784" y="59394"/>
                    </a:lnTo>
                    <a:lnTo>
                      <a:pt x="588426" y="97248"/>
                    </a:lnTo>
                    <a:lnTo>
                      <a:pt x="588426" y="486227"/>
                    </a:lnTo>
                    <a:lnTo>
                      <a:pt x="580784" y="524080"/>
                    </a:lnTo>
                    <a:lnTo>
                      <a:pt x="559943" y="554992"/>
                    </a:lnTo>
                    <a:lnTo>
                      <a:pt x="529031" y="575833"/>
                    </a:lnTo>
                    <a:lnTo>
                      <a:pt x="491178" y="583475"/>
                    </a:lnTo>
                    <a:lnTo>
                      <a:pt x="97248" y="583475"/>
                    </a:lnTo>
                    <a:lnTo>
                      <a:pt x="59394" y="575833"/>
                    </a:lnTo>
                    <a:lnTo>
                      <a:pt x="28483" y="554992"/>
                    </a:lnTo>
                    <a:lnTo>
                      <a:pt x="7642" y="524080"/>
                    </a:lnTo>
                    <a:lnTo>
                      <a:pt x="0" y="486227"/>
                    </a:lnTo>
                    <a:lnTo>
                      <a:pt x="0" y="97248"/>
                    </a:lnTo>
                    <a:close/>
                  </a:path>
                </a:pathLst>
              </a:custGeom>
              <a:ln w="254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5" name="object 25"/>
            <p:cNvGrpSpPr/>
            <p:nvPr/>
          </p:nvGrpSpPr>
          <p:grpSpPr>
            <a:xfrm>
              <a:off x="3450005" y="5457926"/>
              <a:ext cx="614045" cy="608965"/>
              <a:chOff x="3450005" y="5457926"/>
              <a:chExt cx="614045" cy="608965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3462705" y="5470626"/>
                <a:ext cx="588645" cy="583565"/>
              </a:xfrm>
              <a:custGeom>
                <a:avLst/>
                <a:gdLst/>
                <a:ahLst/>
                <a:cxnLst/>
                <a:rect l="l" t="t" r="r" b="b"/>
                <a:pathLst>
                  <a:path w="588645" h="583564">
                    <a:moveTo>
                      <a:pt x="491172" y="0"/>
                    </a:moveTo>
                    <a:lnTo>
                      <a:pt x="97243" y="0"/>
                    </a:lnTo>
                    <a:lnTo>
                      <a:pt x="59391" y="7641"/>
                    </a:lnTo>
                    <a:lnTo>
                      <a:pt x="28481" y="28481"/>
                    </a:lnTo>
                    <a:lnTo>
                      <a:pt x="7641" y="59391"/>
                    </a:lnTo>
                    <a:lnTo>
                      <a:pt x="0" y="97243"/>
                    </a:lnTo>
                    <a:lnTo>
                      <a:pt x="0" y="486224"/>
                    </a:lnTo>
                    <a:lnTo>
                      <a:pt x="7641" y="524078"/>
                    </a:lnTo>
                    <a:lnTo>
                      <a:pt x="28481" y="554990"/>
                    </a:lnTo>
                    <a:lnTo>
                      <a:pt x="59391" y="575831"/>
                    </a:lnTo>
                    <a:lnTo>
                      <a:pt x="97243" y="583473"/>
                    </a:lnTo>
                    <a:lnTo>
                      <a:pt x="491172" y="583473"/>
                    </a:lnTo>
                    <a:lnTo>
                      <a:pt x="529025" y="575831"/>
                    </a:lnTo>
                    <a:lnTo>
                      <a:pt x="559935" y="554990"/>
                    </a:lnTo>
                    <a:lnTo>
                      <a:pt x="580774" y="524078"/>
                    </a:lnTo>
                    <a:lnTo>
                      <a:pt x="588416" y="486224"/>
                    </a:lnTo>
                    <a:lnTo>
                      <a:pt x="588416" y="97243"/>
                    </a:lnTo>
                    <a:lnTo>
                      <a:pt x="580774" y="59391"/>
                    </a:lnTo>
                    <a:lnTo>
                      <a:pt x="559935" y="28481"/>
                    </a:lnTo>
                    <a:lnTo>
                      <a:pt x="529025" y="7641"/>
                    </a:lnTo>
                    <a:lnTo>
                      <a:pt x="49117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3462705" y="5470626"/>
                <a:ext cx="588645" cy="583565"/>
              </a:xfrm>
              <a:custGeom>
                <a:avLst/>
                <a:gdLst/>
                <a:ahLst/>
                <a:cxnLst/>
                <a:rect l="l" t="t" r="r" b="b"/>
                <a:pathLst>
                  <a:path w="588645" h="583564">
                    <a:moveTo>
                      <a:pt x="0" y="97248"/>
                    </a:moveTo>
                    <a:lnTo>
                      <a:pt x="7642" y="59394"/>
                    </a:lnTo>
                    <a:lnTo>
                      <a:pt x="28483" y="28483"/>
                    </a:lnTo>
                    <a:lnTo>
                      <a:pt x="59394" y="7642"/>
                    </a:lnTo>
                    <a:lnTo>
                      <a:pt x="97248" y="0"/>
                    </a:lnTo>
                    <a:lnTo>
                      <a:pt x="491178" y="0"/>
                    </a:lnTo>
                    <a:lnTo>
                      <a:pt x="529031" y="7642"/>
                    </a:lnTo>
                    <a:lnTo>
                      <a:pt x="559943" y="28483"/>
                    </a:lnTo>
                    <a:lnTo>
                      <a:pt x="580784" y="59394"/>
                    </a:lnTo>
                    <a:lnTo>
                      <a:pt x="588426" y="97248"/>
                    </a:lnTo>
                    <a:lnTo>
                      <a:pt x="588426" y="486227"/>
                    </a:lnTo>
                    <a:lnTo>
                      <a:pt x="580784" y="524080"/>
                    </a:lnTo>
                    <a:lnTo>
                      <a:pt x="559943" y="554992"/>
                    </a:lnTo>
                    <a:lnTo>
                      <a:pt x="529031" y="575833"/>
                    </a:lnTo>
                    <a:lnTo>
                      <a:pt x="491178" y="583475"/>
                    </a:lnTo>
                    <a:lnTo>
                      <a:pt x="97248" y="583475"/>
                    </a:lnTo>
                    <a:lnTo>
                      <a:pt x="59394" y="575833"/>
                    </a:lnTo>
                    <a:lnTo>
                      <a:pt x="28483" y="554992"/>
                    </a:lnTo>
                    <a:lnTo>
                      <a:pt x="7642" y="524080"/>
                    </a:lnTo>
                    <a:lnTo>
                      <a:pt x="0" y="486227"/>
                    </a:lnTo>
                    <a:lnTo>
                      <a:pt x="0" y="97248"/>
                    </a:lnTo>
                    <a:close/>
                  </a:path>
                </a:pathLst>
              </a:custGeom>
              <a:ln w="254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8" name="object 28"/>
            <p:cNvGrpSpPr/>
            <p:nvPr/>
          </p:nvGrpSpPr>
          <p:grpSpPr>
            <a:xfrm>
              <a:off x="6754558" y="2664104"/>
              <a:ext cx="3151505" cy="772795"/>
              <a:chOff x="6754558" y="2664104"/>
              <a:chExt cx="3151505" cy="772795"/>
            </a:xfrm>
          </p:grpSpPr>
          <p:sp>
            <p:nvSpPr>
              <p:cNvPr id="29" name="object 29"/>
              <p:cNvSpPr/>
              <p:nvPr/>
            </p:nvSpPr>
            <p:spPr>
              <a:xfrm>
                <a:off x="6754558" y="2854660"/>
                <a:ext cx="36195" cy="582295"/>
              </a:xfrm>
              <a:custGeom>
                <a:avLst/>
                <a:gdLst/>
                <a:ahLst/>
                <a:cxnLst/>
                <a:rect l="l" t="t" r="r" b="b"/>
                <a:pathLst>
                  <a:path w="36195" h="582295">
                    <a:moveTo>
                      <a:pt x="35585" y="0"/>
                    </a:moveTo>
                    <a:lnTo>
                      <a:pt x="0" y="7"/>
                    </a:lnTo>
                    <a:lnTo>
                      <a:pt x="35585" y="581934"/>
                    </a:lnTo>
                    <a:lnTo>
                      <a:pt x="35585" y="0"/>
                    </a:lnTo>
                    <a:close/>
                  </a:path>
                </a:pathLst>
              </a:custGeom>
              <a:solidFill>
                <a:srgbClr val="FEFEF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6754558" y="2664104"/>
                <a:ext cx="3115856" cy="19056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6754558" y="2664109"/>
                <a:ext cx="3151441" cy="772485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6790139" y="3246023"/>
                <a:ext cx="3115860" cy="190571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9870409" y="2664104"/>
                <a:ext cx="36195" cy="582295"/>
              </a:xfrm>
              <a:custGeom>
                <a:avLst/>
                <a:gdLst/>
                <a:ahLst/>
                <a:cxnLst/>
                <a:rect l="l" t="t" r="r" b="b"/>
                <a:pathLst>
                  <a:path w="36195" h="582294">
                    <a:moveTo>
                      <a:pt x="4" y="0"/>
                    </a:moveTo>
                    <a:lnTo>
                      <a:pt x="0" y="581926"/>
                    </a:lnTo>
                    <a:lnTo>
                      <a:pt x="35589" y="58192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EFEF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4" name="object 34"/>
            <p:cNvGrpSpPr/>
            <p:nvPr/>
          </p:nvGrpSpPr>
          <p:grpSpPr>
            <a:xfrm>
              <a:off x="5344121" y="1935568"/>
              <a:ext cx="3090545" cy="1000760"/>
              <a:chOff x="5344121" y="1935568"/>
              <a:chExt cx="3090545" cy="1000760"/>
            </a:xfrm>
          </p:grpSpPr>
          <p:sp>
            <p:nvSpPr>
              <p:cNvPr id="35" name="object 35"/>
              <p:cNvSpPr/>
              <p:nvPr/>
            </p:nvSpPr>
            <p:spPr>
              <a:xfrm>
                <a:off x="5344121" y="2191144"/>
                <a:ext cx="60413" cy="744701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5344121" y="1935568"/>
                <a:ext cx="3029585" cy="241122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5344129" y="1935575"/>
                <a:ext cx="3090003" cy="1000271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5404543" y="1935568"/>
                <a:ext cx="3029590" cy="1000277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9" name="object 39"/>
            <p:cNvGrpSpPr/>
            <p:nvPr/>
          </p:nvGrpSpPr>
          <p:grpSpPr>
            <a:xfrm>
              <a:off x="5378603" y="3340493"/>
              <a:ext cx="3698875" cy="805180"/>
              <a:chOff x="5378603" y="3340493"/>
              <a:chExt cx="3698875" cy="805180"/>
            </a:xfrm>
          </p:grpSpPr>
          <p:sp>
            <p:nvSpPr>
              <p:cNvPr id="40" name="object 40"/>
              <p:cNvSpPr/>
              <p:nvPr/>
            </p:nvSpPr>
            <p:spPr>
              <a:xfrm>
                <a:off x="5378603" y="3340502"/>
                <a:ext cx="69215" cy="805180"/>
              </a:xfrm>
              <a:custGeom>
                <a:avLst/>
                <a:gdLst/>
                <a:ahLst/>
                <a:cxnLst/>
                <a:rect l="l" t="t" r="r" b="b"/>
                <a:pathLst>
                  <a:path w="69214" h="805179">
                    <a:moveTo>
                      <a:pt x="69213" y="0"/>
                    </a:moveTo>
                    <a:lnTo>
                      <a:pt x="0" y="804818"/>
                    </a:lnTo>
                    <a:lnTo>
                      <a:pt x="69213" y="804818"/>
                    </a:lnTo>
                    <a:lnTo>
                      <a:pt x="69213" y="0"/>
                    </a:lnTo>
                    <a:close/>
                  </a:path>
                </a:pathLst>
              </a:custGeom>
              <a:solidFill>
                <a:srgbClr val="FEFEF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5447817" y="3340493"/>
                <a:ext cx="3629228" cy="312105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2" name="object 42"/>
            <p:cNvGrpSpPr/>
            <p:nvPr/>
          </p:nvGrpSpPr>
          <p:grpSpPr>
            <a:xfrm>
              <a:off x="5378602" y="3340493"/>
              <a:ext cx="3698875" cy="1116965"/>
              <a:chOff x="5378602" y="3340493"/>
              <a:chExt cx="3698875" cy="1116965"/>
            </a:xfrm>
          </p:grpSpPr>
          <p:sp>
            <p:nvSpPr>
              <p:cNvPr id="43" name="object 43"/>
              <p:cNvSpPr/>
              <p:nvPr/>
            </p:nvSpPr>
            <p:spPr>
              <a:xfrm>
                <a:off x="5378602" y="3340493"/>
                <a:ext cx="3698442" cy="1116939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5378602" y="4145328"/>
                <a:ext cx="3629227" cy="312105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9007830" y="3652593"/>
                <a:ext cx="69215" cy="805180"/>
              </a:xfrm>
              <a:custGeom>
                <a:avLst/>
                <a:gdLst/>
                <a:ahLst/>
                <a:cxnLst/>
                <a:rect l="l" t="t" r="r" b="b"/>
                <a:pathLst>
                  <a:path w="69215" h="805179">
                    <a:moveTo>
                      <a:pt x="69185" y="0"/>
                    </a:moveTo>
                    <a:lnTo>
                      <a:pt x="0" y="0"/>
                    </a:lnTo>
                    <a:lnTo>
                      <a:pt x="0" y="804839"/>
                    </a:lnTo>
                    <a:lnTo>
                      <a:pt x="69214" y="2"/>
                    </a:lnTo>
                    <a:close/>
                  </a:path>
                </a:pathLst>
              </a:custGeom>
              <a:solidFill>
                <a:srgbClr val="FEFEF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6" name="object 46"/>
            <p:cNvSpPr/>
            <p:nvPr/>
          </p:nvSpPr>
          <p:spPr>
            <a:xfrm>
              <a:off x="172067" y="1187584"/>
              <a:ext cx="341405" cy="49381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7" name="object 47"/>
            <p:cNvGrpSpPr/>
            <p:nvPr/>
          </p:nvGrpSpPr>
          <p:grpSpPr>
            <a:xfrm>
              <a:off x="5415902" y="4451680"/>
              <a:ext cx="3441700" cy="692150"/>
              <a:chOff x="5415902" y="4451680"/>
              <a:chExt cx="3441700" cy="692150"/>
            </a:xfrm>
          </p:grpSpPr>
          <p:sp>
            <p:nvSpPr>
              <p:cNvPr id="48" name="object 48"/>
              <p:cNvSpPr/>
              <p:nvPr/>
            </p:nvSpPr>
            <p:spPr>
              <a:xfrm>
                <a:off x="5415902" y="4641479"/>
                <a:ext cx="27927" cy="501957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5415902" y="4451680"/>
                <a:ext cx="3413315" cy="189801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5415904" y="4451680"/>
                <a:ext cx="3441227" cy="691756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5443819" y="4953632"/>
                <a:ext cx="3413312" cy="189804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8829220" y="4451725"/>
                <a:ext cx="27940" cy="502284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502285">
                    <a:moveTo>
                      <a:pt x="0" y="0"/>
                    </a:moveTo>
                    <a:lnTo>
                      <a:pt x="0" y="501909"/>
                    </a:lnTo>
                    <a:lnTo>
                      <a:pt x="27912" y="5019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3" name="object 53"/>
            <p:cNvSpPr/>
            <p:nvPr/>
          </p:nvSpPr>
          <p:spPr>
            <a:xfrm>
              <a:off x="8902128" y="6028904"/>
              <a:ext cx="665200" cy="6652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4" name="object 54"/>
            <p:cNvGrpSpPr/>
            <p:nvPr/>
          </p:nvGrpSpPr>
          <p:grpSpPr>
            <a:xfrm>
              <a:off x="6556133" y="5138572"/>
              <a:ext cx="2716530" cy="779780"/>
              <a:chOff x="6556133" y="5138572"/>
              <a:chExt cx="2716530" cy="779780"/>
            </a:xfrm>
          </p:grpSpPr>
          <p:sp>
            <p:nvSpPr>
              <p:cNvPr id="55" name="object 55"/>
              <p:cNvSpPr/>
              <p:nvPr/>
            </p:nvSpPr>
            <p:spPr>
              <a:xfrm>
                <a:off x="6556133" y="5138572"/>
                <a:ext cx="46359" cy="556925"/>
              </a:xfrm>
              <a:prstGeom prst="rect">
                <a:avLst/>
              </a:prstGeom>
              <a:blipFill>
                <a:blip r:embed="rId2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6602488" y="5138572"/>
                <a:ext cx="2669959" cy="222255"/>
              </a:xfrm>
              <a:prstGeom prst="rect">
                <a:avLst/>
              </a:prstGeom>
              <a:blipFill>
                <a:blip r:embed="rId2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6556133" y="5138572"/>
                <a:ext cx="2716314" cy="779175"/>
              </a:xfrm>
              <a:prstGeom prst="rect">
                <a:avLst/>
              </a:prstGeom>
              <a:blipFill>
                <a:blip r:embed="rId2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9226080" y="5360824"/>
                <a:ext cx="46990" cy="557530"/>
              </a:xfrm>
              <a:custGeom>
                <a:avLst/>
                <a:gdLst/>
                <a:ahLst/>
                <a:cxnLst/>
                <a:rect l="l" t="t" r="r" b="b"/>
                <a:pathLst>
                  <a:path w="46990" h="557529">
                    <a:moveTo>
                      <a:pt x="46367" y="0"/>
                    </a:moveTo>
                    <a:lnTo>
                      <a:pt x="0" y="0"/>
                    </a:lnTo>
                    <a:lnTo>
                      <a:pt x="0" y="556922"/>
                    </a:lnTo>
                    <a:lnTo>
                      <a:pt x="46367" y="0"/>
                    </a:lnTo>
                    <a:close/>
                  </a:path>
                </a:pathLst>
              </a:custGeom>
              <a:solidFill>
                <a:srgbClr val="FEFEF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9" name="object 59"/>
            <p:cNvSpPr/>
            <p:nvPr/>
          </p:nvSpPr>
          <p:spPr>
            <a:xfrm>
              <a:off x="0" y="114998"/>
              <a:ext cx="5564378" cy="74987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0" name="object 60"/>
            <p:cNvGrpSpPr/>
            <p:nvPr/>
          </p:nvGrpSpPr>
          <p:grpSpPr>
            <a:xfrm>
              <a:off x="8457450" y="0"/>
              <a:ext cx="1274445" cy="1140460"/>
              <a:chOff x="8457450" y="0"/>
              <a:chExt cx="1274445" cy="1140460"/>
            </a:xfrm>
          </p:grpSpPr>
          <p:sp>
            <p:nvSpPr>
              <p:cNvPr id="61" name="object 61"/>
              <p:cNvSpPr/>
              <p:nvPr/>
            </p:nvSpPr>
            <p:spPr>
              <a:xfrm>
                <a:off x="8457450" y="0"/>
                <a:ext cx="749871" cy="710095"/>
              </a:xfrm>
              <a:prstGeom prst="rect">
                <a:avLst/>
              </a:prstGeom>
              <a:blipFill>
                <a:blip r:embed="rId2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8683015" y="280290"/>
                <a:ext cx="1048603" cy="859610"/>
              </a:xfrm>
              <a:prstGeom prst="rect">
                <a:avLst/>
              </a:prstGeom>
              <a:blipFill>
                <a:blip r:embed="rId2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3" name="object 63"/>
            <p:cNvSpPr/>
            <p:nvPr/>
          </p:nvSpPr>
          <p:spPr>
            <a:xfrm>
              <a:off x="5138648" y="1196842"/>
              <a:ext cx="438950" cy="49381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091BF54-6B24-44B8-9DDB-9FFACE280092}"/>
                </a:ext>
              </a:extLst>
            </p:cNvPr>
            <p:cNvSpPr/>
            <p:nvPr/>
          </p:nvSpPr>
          <p:spPr>
            <a:xfrm>
              <a:off x="4327550" y="128105"/>
              <a:ext cx="1104240" cy="63389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56A1314-B8FC-43A5-BC54-DC4DCE7CEB1A}"/>
              </a:ext>
            </a:extLst>
          </p:cNvPr>
          <p:cNvGrpSpPr/>
          <p:nvPr/>
        </p:nvGrpSpPr>
        <p:grpSpPr>
          <a:xfrm>
            <a:off x="0" y="0"/>
            <a:ext cx="9770465" cy="6694104"/>
            <a:chOff x="0" y="0"/>
            <a:chExt cx="9770465" cy="6694104"/>
          </a:xfrm>
        </p:grpSpPr>
        <p:sp>
          <p:nvSpPr>
            <p:cNvPr id="2" name="object 2"/>
            <p:cNvSpPr/>
            <p:nvPr/>
          </p:nvSpPr>
          <p:spPr>
            <a:xfrm>
              <a:off x="485975" y="1154856"/>
              <a:ext cx="4578489" cy="47674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5466321" y="1154850"/>
              <a:ext cx="4304144" cy="52674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0" y="0"/>
              <a:ext cx="5564505" cy="863600"/>
              <a:chOff x="0" y="0"/>
              <a:chExt cx="5564505" cy="863600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0" y="0"/>
                <a:ext cx="5564505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5564505" h="863600">
                    <a:moveTo>
                      <a:pt x="5564378" y="0"/>
                    </a:moveTo>
                    <a:lnTo>
                      <a:pt x="0" y="0"/>
                    </a:lnTo>
                    <a:lnTo>
                      <a:pt x="0" y="863079"/>
                    </a:lnTo>
                    <a:lnTo>
                      <a:pt x="5380532" y="863079"/>
                    </a:lnTo>
                    <a:lnTo>
                      <a:pt x="5429406" y="856511"/>
                    </a:lnTo>
                    <a:lnTo>
                      <a:pt x="5473323" y="837976"/>
                    </a:lnTo>
                    <a:lnTo>
                      <a:pt x="5510531" y="809226"/>
                    </a:lnTo>
                    <a:lnTo>
                      <a:pt x="5539278" y="772015"/>
                    </a:lnTo>
                    <a:lnTo>
                      <a:pt x="5557810" y="728096"/>
                    </a:lnTo>
                    <a:lnTo>
                      <a:pt x="5564378" y="679221"/>
                    </a:lnTo>
                    <a:lnTo>
                      <a:pt x="5564378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1088351" y="0"/>
                    </a:moveTo>
                    <a:lnTo>
                      <a:pt x="0" y="0"/>
                    </a:lnTo>
                    <a:lnTo>
                      <a:pt x="0" y="549148"/>
                    </a:lnTo>
                    <a:lnTo>
                      <a:pt x="1088351" y="549148"/>
                    </a:lnTo>
                    <a:lnTo>
                      <a:pt x="1088351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0" y="0"/>
                    </a:moveTo>
                    <a:lnTo>
                      <a:pt x="1088360" y="0"/>
                    </a:lnTo>
                    <a:lnTo>
                      <a:pt x="1088360" y="549148"/>
                    </a:lnTo>
                    <a:lnTo>
                      <a:pt x="0" y="549148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" name="object 8"/>
            <p:cNvGrpSpPr/>
            <p:nvPr/>
          </p:nvGrpSpPr>
          <p:grpSpPr>
            <a:xfrm>
              <a:off x="8818753" y="250685"/>
              <a:ext cx="777240" cy="777240"/>
              <a:chOff x="8818753" y="250685"/>
              <a:chExt cx="777240" cy="777240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6"/>
                    </a:lnTo>
                    <a:lnTo>
                      <a:pt x="12859" y="455699"/>
                    </a:lnTo>
                    <a:lnTo>
                      <a:pt x="28290" y="500127"/>
                    </a:lnTo>
                    <a:lnTo>
                      <a:pt x="49149" y="541698"/>
                    </a:lnTo>
                    <a:lnTo>
                      <a:pt x="75009" y="579985"/>
                    </a:lnTo>
                    <a:lnTo>
                      <a:pt x="105440" y="614559"/>
                    </a:lnTo>
                    <a:lnTo>
                      <a:pt x="140012" y="644990"/>
                    </a:lnTo>
                    <a:lnTo>
                      <a:pt x="178298" y="670850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3" y="716714"/>
                    </a:lnTo>
                    <a:lnTo>
                      <a:pt x="455695" y="707141"/>
                    </a:lnTo>
                    <a:lnTo>
                      <a:pt x="500121" y="691710"/>
                    </a:lnTo>
                    <a:lnTo>
                      <a:pt x="541693" y="670850"/>
                    </a:lnTo>
                    <a:lnTo>
                      <a:pt x="579980" y="644990"/>
                    </a:lnTo>
                    <a:lnTo>
                      <a:pt x="614554" y="614559"/>
                    </a:lnTo>
                    <a:lnTo>
                      <a:pt x="644986" y="579985"/>
                    </a:lnTo>
                    <a:lnTo>
                      <a:pt x="670847" y="541698"/>
                    </a:lnTo>
                    <a:lnTo>
                      <a:pt x="691708" y="500127"/>
                    </a:lnTo>
                    <a:lnTo>
                      <a:pt x="707140" y="455699"/>
                    </a:lnTo>
                    <a:lnTo>
                      <a:pt x="716714" y="408846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0" y="264293"/>
                    </a:lnTo>
                    <a:lnTo>
                      <a:pt x="691708" y="219868"/>
                    </a:lnTo>
                    <a:lnTo>
                      <a:pt x="670847" y="178298"/>
                    </a:lnTo>
                    <a:lnTo>
                      <a:pt x="644986" y="140012"/>
                    </a:lnTo>
                    <a:lnTo>
                      <a:pt x="614554" y="105440"/>
                    </a:lnTo>
                    <a:lnTo>
                      <a:pt x="579980" y="75009"/>
                    </a:lnTo>
                    <a:lnTo>
                      <a:pt x="541693" y="49149"/>
                    </a:lnTo>
                    <a:lnTo>
                      <a:pt x="500121" y="28290"/>
                    </a:lnTo>
                    <a:lnTo>
                      <a:pt x="455695" y="12859"/>
                    </a:lnTo>
                    <a:lnTo>
                      <a:pt x="408843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0" y="360000"/>
                    </a:moveTo>
                    <a:lnTo>
                      <a:pt x="3286" y="311150"/>
                    </a:lnTo>
                    <a:lnTo>
                      <a:pt x="12859" y="264297"/>
                    </a:lnTo>
                    <a:lnTo>
                      <a:pt x="28290" y="219871"/>
                    </a:lnTo>
                    <a:lnTo>
                      <a:pt x="49150" y="178300"/>
                    </a:lnTo>
                    <a:lnTo>
                      <a:pt x="75010" y="140014"/>
                    </a:lnTo>
                    <a:lnTo>
                      <a:pt x="105441" y="105441"/>
                    </a:lnTo>
                    <a:lnTo>
                      <a:pt x="140014" y="75010"/>
                    </a:lnTo>
                    <a:lnTo>
                      <a:pt x="178300" y="49150"/>
                    </a:lnTo>
                    <a:lnTo>
                      <a:pt x="219871" y="28290"/>
                    </a:lnTo>
                    <a:lnTo>
                      <a:pt x="264297" y="12859"/>
                    </a:lnTo>
                    <a:lnTo>
                      <a:pt x="311150" y="3286"/>
                    </a:lnTo>
                    <a:lnTo>
                      <a:pt x="360000" y="0"/>
                    </a:lnTo>
                    <a:lnTo>
                      <a:pt x="408850" y="3286"/>
                    </a:lnTo>
                    <a:lnTo>
                      <a:pt x="455702" y="12859"/>
                    </a:lnTo>
                    <a:lnTo>
                      <a:pt x="500128" y="28290"/>
                    </a:lnTo>
                    <a:lnTo>
                      <a:pt x="541699" y="49150"/>
                    </a:lnTo>
                    <a:lnTo>
                      <a:pt x="579985" y="75010"/>
                    </a:lnTo>
                    <a:lnTo>
                      <a:pt x="614558" y="105441"/>
                    </a:lnTo>
                    <a:lnTo>
                      <a:pt x="644989" y="140014"/>
                    </a:lnTo>
                    <a:lnTo>
                      <a:pt x="670849" y="178300"/>
                    </a:lnTo>
                    <a:lnTo>
                      <a:pt x="691709" y="219871"/>
                    </a:lnTo>
                    <a:lnTo>
                      <a:pt x="707140" y="264297"/>
                    </a:lnTo>
                    <a:lnTo>
                      <a:pt x="716714" y="311150"/>
                    </a:lnTo>
                    <a:lnTo>
                      <a:pt x="720000" y="360000"/>
                    </a:lnTo>
                    <a:lnTo>
                      <a:pt x="716714" y="408850"/>
                    </a:lnTo>
                    <a:lnTo>
                      <a:pt x="707140" y="455702"/>
                    </a:lnTo>
                    <a:lnTo>
                      <a:pt x="691709" y="500128"/>
                    </a:lnTo>
                    <a:lnTo>
                      <a:pt x="670849" y="541699"/>
                    </a:lnTo>
                    <a:lnTo>
                      <a:pt x="644989" y="579985"/>
                    </a:lnTo>
                    <a:lnTo>
                      <a:pt x="614558" y="614558"/>
                    </a:lnTo>
                    <a:lnTo>
                      <a:pt x="579985" y="644989"/>
                    </a:lnTo>
                    <a:lnTo>
                      <a:pt x="541699" y="670849"/>
                    </a:lnTo>
                    <a:lnTo>
                      <a:pt x="500128" y="691709"/>
                    </a:lnTo>
                    <a:lnTo>
                      <a:pt x="455702" y="707140"/>
                    </a:lnTo>
                    <a:lnTo>
                      <a:pt x="408850" y="716714"/>
                    </a:lnTo>
                    <a:lnTo>
                      <a:pt x="360000" y="720000"/>
                    </a:lnTo>
                    <a:lnTo>
                      <a:pt x="311150" y="716714"/>
                    </a:lnTo>
                    <a:lnTo>
                      <a:pt x="264297" y="707140"/>
                    </a:lnTo>
                    <a:lnTo>
                      <a:pt x="219871" y="691709"/>
                    </a:lnTo>
                    <a:lnTo>
                      <a:pt x="178300" y="670849"/>
                    </a:lnTo>
                    <a:lnTo>
                      <a:pt x="140014" y="644989"/>
                    </a:lnTo>
                    <a:lnTo>
                      <a:pt x="105441" y="614558"/>
                    </a:lnTo>
                    <a:lnTo>
                      <a:pt x="75010" y="579985"/>
                    </a:lnTo>
                    <a:lnTo>
                      <a:pt x="49150" y="541699"/>
                    </a:lnTo>
                    <a:lnTo>
                      <a:pt x="28290" y="500128"/>
                    </a:lnTo>
                    <a:lnTo>
                      <a:pt x="12859" y="455702"/>
                    </a:lnTo>
                    <a:lnTo>
                      <a:pt x="3286" y="408850"/>
                    </a:lnTo>
                    <a:lnTo>
                      <a:pt x="0" y="360000"/>
                    </a:lnTo>
                    <a:close/>
                  </a:path>
                </a:pathLst>
              </a:custGeom>
              <a:ln w="57150">
                <a:solidFill>
                  <a:srgbClr val="2E75B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/>
            <p:nvPr/>
          </p:nvSpPr>
          <p:spPr>
            <a:xfrm>
              <a:off x="4961166" y="1240523"/>
              <a:ext cx="126364" cy="5040630"/>
            </a:xfrm>
            <a:custGeom>
              <a:avLst/>
              <a:gdLst/>
              <a:ahLst/>
              <a:cxnLst/>
              <a:rect l="l" t="t" r="r" b="b"/>
              <a:pathLst>
                <a:path w="126364" h="5040630">
                  <a:moveTo>
                    <a:pt x="78765" y="0"/>
                  </a:moveTo>
                  <a:lnTo>
                    <a:pt x="47256" y="0"/>
                  </a:lnTo>
                  <a:lnTo>
                    <a:pt x="28862" y="3713"/>
                  </a:lnTo>
                  <a:lnTo>
                    <a:pt x="13841" y="13841"/>
                  </a:lnTo>
                  <a:lnTo>
                    <a:pt x="3713" y="28862"/>
                  </a:lnTo>
                  <a:lnTo>
                    <a:pt x="0" y="47256"/>
                  </a:lnTo>
                  <a:lnTo>
                    <a:pt x="0" y="4992748"/>
                  </a:lnTo>
                  <a:lnTo>
                    <a:pt x="28862" y="5036288"/>
                  </a:lnTo>
                  <a:lnTo>
                    <a:pt x="78752" y="5040007"/>
                  </a:lnTo>
                  <a:lnTo>
                    <a:pt x="97146" y="5036294"/>
                  </a:lnTo>
                  <a:lnTo>
                    <a:pt x="112167" y="5026167"/>
                  </a:lnTo>
                  <a:lnTo>
                    <a:pt x="122295" y="5011147"/>
                  </a:lnTo>
                  <a:lnTo>
                    <a:pt x="126009" y="4992754"/>
                  </a:lnTo>
                  <a:lnTo>
                    <a:pt x="126009" y="47256"/>
                  </a:lnTo>
                  <a:lnTo>
                    <a:pt x="122295" y="28862"/>
                  </a:lnTo>
                  <a:lnTo>
                    <a:pt x="112169" y="13841"/>
                  </a:lnTo>
                  <a:lnTo>
                    <a:pt x="97152" y="3713"/>
                  </a:lnTo>
                  <a:lnTo>
                    <a:pt x="7876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02128" y="6028904"/>
              <a:ext cx="665200" cy="665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98503" y="1224178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4" h="382905">
                  <a:moveTo>
                    <a:pt x="319239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9" y="382600"/>
                  </a:lnTo>
                  <a:lnTo>
                    <a:pt x="3192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8403" y="3417011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5" h="382904">
                  <a:moveTo>
                    <a:pt x="319237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7" y="382600"/>
                  </a:lnTo>
                  <a:lnTo>
                    <a:pt x="319237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87283" y="4089615"/>
              <a:ext cx="699135" cy="531495"/>
            </a:xfrm>
            <a:custGeom>
              <a:avLst/>
              <a:gdLst/>
              <a:ahLst/>
              <a:cxnLst/>
              <a:rect l="l" t="t" r="r" b="b"/>
              <a:pathLst>
                <a:path w="699135" h="531495">
                  <a:moveTo>
                    <a:pt x="0" y="0"/>
                  </a:moveTo>
                  <a:lnTo>
                    <a:pt x="698882" y="0"/>
                  </a:lnTo>
                  <a:lnTo>
                    <a:pt x="698882" y="531222"/>
                  </a:lnTo>
                  <a:lnTo>
                    <a:pt x="0" y="531222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1139127" y="4190492"/>
              <a:ext cx="63119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447040" algn="l"/>
                </a:tabLst>
              </a:pPr>
              <a:r>
                <a:rPr sz="1800" spc="155" dirty="0">
                  <a:latin typeface="Arial Black"/>
                  <a:cs typeface="Arial Black"/>
                </a:rPr>
                <a:t>=	+</a:t>
              </a:r>
              <a:endParaRPr sz="1800">
                <a:latin typeface="Arial Black"/>
                <a:cs typeface="Arial Black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1113001" y="5293867"/>
              <a:ext cx="65786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473709" algn="l"/>
                </a:tabLst>
              </a:pPr>
              <a:r>
                <a:rPr sz="1800" spc="155" dirty="0">
                  <a:latin typeface="Arial Black"/>
                  <a:cs typeface="Arial Black"/>
                </a:rPr>
                <a:t>=	+</a:t>
              </a:r>
              <a:endParaRPr sz="1800">
                <a:latin typeface="Arial Black"/>
                <a:cs typeface="Arial Black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887283" y="5007228"/>
              <a:ext cx="665480" cy="531495"/>
            </a:xfrm>
            <a:custGeom>
              <a:avLst/>
              <a:gdLst/>
              <a:ahLst/>
              <a:cxnLst/>
              <a:rect l="l" t="t" r="r" b="b"/>
              <a:pathLst>
                <a:path w="665480" h="531495">
                  <a:moveTo>
                    <a:pt x="0" y="0"/>
                  </a:moveTo>
                  <a:lnTo>
                    <a:pt x="665271" y="0"/>
                  </a:lnTo>
                  <a:lnTo>
                    <a:pt x="665271" y="531222"/>
                  </a:lnTo>
                  <a:lnTo>
                    <a:pt x="0" y="531222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2067" y="1181552"/>
              <a:ext cx="341405" cy="493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69859" y="5616041"/>
              <a:ext cx="716915" cy="0"/>
            </a:xfrm>
            <a:custGeom>
              <a:avLst/>
              <a:gdLst/>
              <a:ahLst/>
              <a:cxnLst/>
              <a:rect l="l" t="t" r="r" b="b"/>
              <a:pathLst>
                <a:path w="716914">
                  <a:moveTo>
                    <a:pt x="0" y="0"/>
                  </a:moveTo>
                  <a:lnTo>
                    <a:pt x="716300" y="1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14998"/>
              <a:ext cx="5564378" cy="7498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2" name="object 22"/>
            <p:cNvGrpSpPr/>
            <p:nvPr/>
          </p:nvGrpSpPr>
          <p:grpSpPr>
            <a:xfrm>
              <a:off x="8457450" y="0"/>
              <a:ext cx="1134110" cy="1135380"/>
              <a:chOff x="8457450" y="0"/>
              <a:chExt cx="1134110" cy="1135380"/>
            </a:xfrm>
          </p:grpSpPr>
          <p:sp>
            <p:nvSpPr>
              <p:cNvPr id="23" name="object 23"/>
              <p:cNvSpPr/>
              <p:nvPr/>
            </p:nvSpPr>
            <p:spPr>
              <a:xfrm>
                <a:off x="8457450" y="0"/>
                <a:ext cx="749871" cy="710095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8829090" y="275578"/>
                <a:ext cx="762063" cy="85961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5" name="object 25"/>
            <p:cNvSpPr/>
            <p:nvPr/>
          </p:nvSpPr>
          <p:spPr>
            <a:xfrm>
              <a:off x="2014194" y="5712005"/>
              <a:ext cx="445046" cy="4206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64378" y="2746387"/>
              <a:ext cx="3286023" cy="134123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6442" y="3390887"/>
              <a:ext cx="438950" cy="49381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44909" y="1211117"/>
              <a:ext cx="438950" cy="4938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BC91D8F-D624-4B19-A17F-6588A458F823}"/>
                </a:ext>
              </a:extLst>
            </p:cNvPr>
            <p:cNvSpPr/>
            <p:nvPr/>
          </p:nvSpPr>
          <p:spPr>
            <a:xfrm>
              <a:off x="4327550" y="128105"/>
              <a:ext cx="1104240" cy="63389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97FB4523-CBD6-4E64-880D-C1CF736A1493}"/>
              </a:ext>
            </a:extLst>
          </p:cNvPr>
          <p:cNvGrpSpPr/>
          <p:nvPr/>
        </p:nvGrpSpPr>
        <p:grpSpPr>
          <a:xfrm>
            <a:off x="0" y="0"/>
            <a:ext cx="9599180" cy="6694104"/>
            <a:chOff x="0" y="0"/>
            <a:chExt cx="9599180" cy="6694104"/>
          </a:xfrm>
        </p:grpSpPr>
        <p:sp>
          <p:nvSpPr>
            <p:cNvPr id="2" name="object 2"/>
            <p:cNvSpPr/>
            <p:nvPr/>
          </p:nvSpPr>
          <p:spPr>
            <a:xfrm>
              <a:off x="6073851" y="1924227"/>
              <a:ext cx="2993389" cy="26824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" name="object 3"/>
            <p:cNvGrpSpPr/>
            <p:nvPr/>
          </p:nvGrpSpPr>
          <p:grpSpPr>
            <a:xfrm>
              <a:off x="0" y="0"/>
              <a:ext cx="5564505" cy="864869"/>
              <a:chOff x="0" y="0"/>
              <a:chExt cx="5564505" cy="864869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0" y="0"/>
                <a:ext cx="5564505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5564505" h="863600">
                    <a:moveTo>
                      <a:pt x="5564378" y="0"/>
                    </a:moveTo>
                    <a:lnTo>
                      <a:pt x="0" y="0"/>
                    </a:lnTo>
                    <a:lnTo>
                      <a:pt x="0" y="863079"/>
                    </a:lnTo>
                    <a:lnTo>
                      <a:pt x="5380532" y="863079"/>
                    </a:lnTo>
                    <a:lnTo>
                      <a:pt x="5429406" y="856511"/>
                    </a:lnTo>
                    <a:lnTo>
                      <a:pt x="5473323" y="837976"/>
                    </a:lnTo>
                    <a:lnTo>
                      <a:pt x="5510531" y="809226"/>
                    </a:lnTo>
                    <a:lnTo>
                      <a:pt x="5539278" y="772015"/>
                    </a:lnTo>
                    <a:lnTo>
                      <a:pt x="5557810" y="728096"/>
                    </a:lnTo>
                    <a:lnTo>
                      <a:pt x="5564378" y="679221"/>
                    </a:lnTo>
                    <a:lnTo>
                      <a:pt x="5564378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1088351" y="0"/>
                    </a:moveTo>
                    <a:lnTo>
                      <a:pt x="0" y="0"/>
                    </a:lnTo>
                    <a:lnTo>
                      <a:pt x="0" y="549148"/>
                    </a:lnTo>
                    <a:lnTo>
                      <a:pt x="1088351" y="549148"/>
                    </a:lnTo>
                    <a:lnTo>
                      <a:pt x="1088351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0" y="0"/>
                    </a:moveTo>
                    <a:lnTo>
                      <a:pt x="1088360" y="0"/>
                    </a:lnTo>
                    <a:lnTo>
                      <a:pt x="1088360" y="549148"/>
                    </a:lnTo>
                    <a:lnTo>
                      <a:pt x="0" y="549148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0" y="114998"/>
                <a:ext cx="5564378" cy="74987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8"/>
            <p:cNvSpPr txBox="1"/>
            <p:nvPr/>
          </p:nvSpPr>
          <p:spPr>
            <a:xfrm>
              <a:off x="639925" y="1265428"/>
              <a:ext cx="318325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spc="185" dirty="0">
                  <a:latin typeface="Arial"/>
                  <a:cs typeface="Arial"/>
                </a:rPr>
                <a:t>What </a:t>
              </a:r>
              <a:r>
                <a:rPr sz="1600" spc="265" dirty="0">
                  <a:latin typeface="Arial"/>
                  <a:cs typeface="Arial"/>
                </a:rPr>
                <a:t>are </a:t>
              </a:r>
              <a:r>
                <a:rPr sz="1600" spc="215" dirty="0">
                  <a:latin typeface="Arial"/>
                  <a:cs typeface="Arial"/>
                </a:rPr>
                <a:t>the </a:t>
              </a:r>
              <a:r>
                <a:rPr sz="1600" spc="125" dirty="0">
                  <a:latin typeface="Arial"/>
                  <a:cs typeface="Arial"/>
                </a:rPr>
                <a:t>missing</a:t>
              </a:r>
              <a:r>
                <a:rPr sz="1600" spc="-155" dirty="0">
                  <a:latin typeface="Arial"/>
                  <a:cs typeface="Arial"/>
                </a:rPr>
                <a:t> </a:t>
              </a:r>
              <a:r>
                <a:rPr sz="1600" spc="150" dirty="0">
                  <a:latin typeface="Arial"/>
                  <a:cs typeface="Arial"/>
                </a:rPr>
                <a:t>digits?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639925" y="5520435"/>
              <a:ext cx="4066540" cy="76327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51300"/>
                </a:lnSpc>
                <a:spcBef>
                  <a:spcPts val="100"/>
                </a:spcBef>
              </a:pPr>
              <a:r>
                <a:rPr sz="1600" spc="75" dirty="0">
                  <a:latin typeface="Arial"/>
                  <a:cs typeface="Arial"/>
                </a:rPr>
                <a:t>The </a:t>
              </a:r>
              <a:r>
                <a:rPr sz="1600" spc="229" dirty="0">
                  <a:latin typeface="Arial"/>
                  <a:cs typeface="Arial"/>
                </a:rPr>
                <a:t>product </a:t>
              </a:r>
              <a:r>
                <a:rPr sz="1600" spc="345" dirty="0">
                  <a:latin typeface="Arial"/>
                  <a:cs typeface="Arial"/>
                </a:rPr>
                <a:t>of </a:t>
              </a:r>
              <a:r>
                <a:rPr sz="1600" spc="225" dirty="0">
                  <a:latin typeface="Arial"/>
                  <a:cs typeface="Arial"/>
                </a:rPr>
                <a:t>their </a:t>
              </a:r>
              <a:r>
                <a:rPr sz="1600" spc="204" dirty="0">
                  <a:latin typeface="Arial"/>
                  <a:cs typeface="Arial"/>
                </a:rPr>
                <a:t>numbers</a:t>
              </a:r>
              <a:r>
                <a:rPr sz="1600" spc="-195" dirty="0">
                  <a:latin typeface="Arial"/>
                  <a:cs typeface="Arial"/>
                </a:rPr>
                <a:t> </a:t>
              </a:r>
              <a:r>
                <a:rPr sz="1600" spc="70" dirty="0">
                  <a:latin typeface="Arial"/>
                  <a:cs typeface="Arial"/>
                </a:rPr>
                <a:t>is </a:t>
              </a:r>
              <a:r>
                <a:rPr sz="1600" spc="140" dirty="0">
                  <a:latin typeface="Arial"/>
                  <a:cs typeface="Arial"/>
                </a:rPr>
                <a:t>762  </a:t>
              </a:r>
              <a:r>
                <a:rPr sz="1600" spc="225" dirty="0">
                  <a:latin typeface="Arial"/>
                  <a:cs typeface="Arial"/>
                </a:rPr>
                <a:t>Work </a:t>
              </a:r>
              <a:r>
                <a:rPr sz="1600" spc="200" dirty="0">
                  <a:latin typeface="Arial"/>
                  <a:cs typeface="Arial"/>
                </a:rPr>
                <a:t>out </a:t>
              </a:r>
              <a:r>
                <a:rPr sz="1600" spc="80" dirty="0">
                  <a:latin typeface="Arial"/>
                  <a:cs typeface="Arial"/>
                </a:rPr>
                <a:t>Ron’s</a:t>
              </a:r>
              <a:r>
                <a:rPr sz="1600" spc="-40" dirty="0">
                  <a:latin typeface="Arial"/>
                  <a:cs typeface="Arial"/>
                </a:rPr>
                <a:t> </a:t>
              </a:r>
              <a:r>
                <a:rPr sz="1600" spc="165" dirty="0">
                  <a:latin typeface="Arial"/>
                  <a:cs typeface="Arial"/>
                </a:rPr>
                <a:t>number.</a:t>
              </a:r>
              <a:endParaRPr sz="1600">
                <a:latin typeface="Arial"/>
                <a:cs typeface="Arial"/>
              </a:endParaRPr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8457450" y="0"/>
              <a:ext cx="1141730" cy="1128395"/>
              <a:chOff x="8457450" y="0"/>
              <a:chExt cx="1141730" cy="1128395"/>
            </a:xfrm>
          </p:grpSpPr>
          <p:sp>
            <p:nvSpPr>
              <p:cNvPr id="11" name="object 11"/>
              <p:cNvSpPr/>
              <p:nvPr/>
            </p:nvSpPr>
            <p:spPr>
              <a:xfrm>
                <a:off x="8847327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6"/>
                    </a:lnTo>
                    <a:lnTo>
                      <a:pt x="12859" y="455699"/>
                    </a:lnTo>
                    <a:lnTo>
                      <a:pt x="28290" y="500127"/>
                    </a:lnTo>
                    <a:lnTo>
                      <a:pt x="49149" y="541698"/>
                    </a:lnTo>
                    <a:lnTo>
                      <a:pt x="75009" y="579985"/>
                    </a:lnTo>
                    <a:lnTo>
                      <a:pt x="105440" y="614559"/>
                    </a:lnTo>
                    <a:lnTo>
                      <a:pt x="140012" y="644990"/>
                    </a:lnTo>
                    <a:lnTo>
                      <a:pt x="178298" y="670850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3" y="716714"/>
                    </a:lnTo>
                    <a:lnTo>
                      <a:pt x="455695" y="707141"/>
                    </a:lnTo>
                    <a:lnTo>
                      <a:pt x="500121" y="691710"/>
                    </a:lnTo>
                    <a:lnTo>
                      <a:pt x="541693" y="670850"/>
                    </a:lnTo>
                    <a:lnTo>
                      <a:pt x="579980" y="644990"/>
                    </a:lnTo>
                    <a:lnTo>
                      <a:pt x="614554" y="614559"/>
                    </a:lnTo>
                    <a:lnTo>
                      <a:pt x="644986" y="579985"/>
                    </a:lnTo>
                    <a:lnTo>
                      <a:pt x="670847" y="541698"/>
                    </a:lnTo>
                    <a:lnTo>
                      <a:pt x="691708" y="500127"/>
                    </a:lnTo>
                    <a:lnTo>
                      <a:pt x="707140" y="455699"/>
                    </a:lnTo>
                    <a:lnTo>
                      <a:pt x="716714" y="408846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0" y="264293"/>
                    </a:lnTo>
                    <a:lnTo>
                      <a:pt x="691708" y="219868"/>
                    </a:lnTo>
                    <a:lnTo>
                      <a:pt x="670847" y="178298"/>
                    </a:lnTo>
                    <a:lnTo>
                      <a:pt x="644986" y="140012"/>
                    </a:lnTo>
                    <a:lnTo>
                      <a:pt x="614554" y="105440"/>
                    </a:lnTo>
                    <a:lnTo>
                      <a:pt x="579980" y="75009"/>
                    </a:lnTo>
                    <a:lnTo>
                      <a:pt x="541693" y="49149"/>
                    </a:lnTo>
                    <a:lnTo>
                      <a:pt x="500121" y="28290"/>
                    </a:lnTo>
                    <a:lnTo>
                      <a:pt x="455695" y="12859"/>
                    </a:lnTo>
                    <a:lnTo>
                      <a:pt x="408843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8847327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0" y="360000"/>
                    </a:moveTo>
                    <a:lnTo>
                      <a:pt x="3286" y="311150"/>
                    </a:lnTo>
                    <a:lnTo>
                      <a:pt x="12859" y="264297"/>
                    </a:lnTo>
                    <a:lnTo>
                      <a:pt x="28290" y="219871"/>
                    </a:lnTo>
                    <a:lnTo>
                      <a:pt x="49150" y="178300"/>
                    </a:lnTo>
                    <a:lnTo>
                      <a:pt x="75010" y="140014"/>
                    </a:lnTo>
                    <a:lnTo>
                      <a:pt x="105441" y="105441"/>
                    </a:lnTo>
                    <a:lnTo>
                      <a:pt x="140014" y="75010"/>
                    </a:lnTo>
                    <a:lnTo>
                      <a:pt x="178300" y="49150"/>
                    </a:lnTo>
                    <a:lnTo>
                      <a:pt x="219871" y="28290"/>
                    </a:lnTo>
                    <a:lnTo>
                      <a:pt x="264297" y="12859"/>
                    </a:lnTo>
                    <a:lnTo>
                      <a:pt x="311150" y="3286"/>
                    </a:lnTo>
                    <a:lnTo>
                      <a:pt x="360000" y="0"/>
                    </a:lnTo>
                    <a:lnTo>
                      <a:pt x="408850" y="3286"/>
                    </a:lnTo>
                    <a:lnTo>
                      <a:pt x="455702" y="12859"/>
                    </a:lnTo>
                    <a:lnTo>
                      <a:pt x="500128" y="28290"/>
                    </a:lnTo>
                    <a:lnTo>
                      <a:pt x="541699" y="49150"/>
                    </a:lnTo>
                    <a:lnTo>
                      <a:pt x="579985" y="75010"/>
                    </a:lnTo>
                    <a:lnTo>
                      <a:pt x="614558" y="105441"/>
                    </a:lnTo>
                    <a:lnTo>
                      <a:pt x="644989" y="140014"/>
                    </a:lnTo>
                    <a:lnTo>
                      <a:pt x="670849" y="178300"/>
                    </a:lnTo>
                    <a:lnTo>
                      <a:pt x="691709" y="219871"/>
                    </a:lnTo>
                    <a:lnTo>
                      <a:pt x="707140" y="264297"/>
                    </a:lnTo>
                    <a:lnTo>
                      <a:pt x="716714" y="311150"/>
                    </a:lnTo>
                    <a:lnTo>
                      <a:pt x="720000" y="360000"/>
                    </a:lnTo>
                    <a:lnTo>
                      <a:pt x="716714" y="408850"/>
                    </a:lnTo>
                    <a:lnTo>
                      <a:pt x="707140" y="455702"/>
                    </a:lnTo>
                    <a:lnTo>
                      <a:pt x="691709" y="500128"/>
                    </a:lnTo>
                    <a:lnTo>
                      <a:pt x="670849" y="541699"/>
                    </a:lnTo>
                    <a:lnTo>
                      <a:pt x="644989" y="579985"/>
                    </a:lnTo>
                    <a:lnTo>
                      <a:pt x="614558" y="614558"/>
                    </a:lnTo>
                    <a:lnTo>
                      <a:pt x="579985" y="644989"/>
                    </a:lnTo>
                    <a:lnTo>
                      <a:pt x="541699" y="670849"/>
                    </a:lnTo>
                    <a:lnTo>
                      <a:pt x="500128" y="691709"/>
                    </a:lnTo>
                    <a:lnTo>
                      <a:pt x="455702" y="707140"/>
                    </a:lnTo>
                    <a:lnTo>
                      <a:pt x="408850" y="716714"/>
                    </a:lnTo>
                    <a:lnTo>
                      <a:pt x="360000" y="720000"/>
                    </a:lnTo>
                    <a:lnTo>
                      <a:pt x="311150" y="716714"/>
                    </a:lnTo>
                    <a:lnTo>
                      <a:pt x="264297" y="707140"/>
                    </a:lnTo>
                    <a:lnTo>
                      <a:pt x="219871" y="691709"/>
                    </a:lnTo>
                    <a:lnTo>
                      <a:pt x="178300" y="670849"/>
                    </a:lnTo>
                    <a:lnTo>
                      <a:pt x="140014" y="644989"/>
                    </a:lnTo>
                    <a:lnTo>
                      <a:pt x="105441" y="614558"/>
                    </a:lnTo>
                    <a:lnTo>
                      <a:pt x="75010" y="579985"/>
                    </a:lnTo>
                    <a:lnTo>
                      <a:pt x="49150" y="541699"/>
                    </a:lnTo>
                    <a:lnTo>
                      <a:pt x="28290" y="500128"/>
                    </a:lnTo>
                    <a:lnTo>
                      <a:pt x="12859" y="455702"/>
                    </a:lnTo>
                    <a:lnTo>
                      <a:pt x="3286" y="408850"/>
                    </a:lnTo>
                    <a:lnTo>
                      <a:pt x="0" y="360000"/>
                    </a:lnTo>
                    <a:close/>
                  </a:path>
                </a:pathLst>
              </a:custGeom>
              <a:ln w="57150">
                <a:solidFill>
                  <a:srgbClr val="2E75B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8457450" y="0"/>
                <a:ext cx="749871" cy="710095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8818816" y="268352"/>
                <a:ext cx="780351" cy="85961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" name="object 15"/>
            <p:cNvSpPr/>
            <p:nvPr/>
          </p:nvSpPr>
          <p:spPr>
            <a:xfrm>
              <a:off x="4961166" y="1240523"/>
              <a:ext cx="126364" cy="5040630"/>
            </a:xfrm>
            <a:custGeom>
              <a:avLst/>
              <a:gdLst/>
              <a:ahLst/>
              <a:cxnLst/>
              <a:rect l="l" t="t" r="r" b="b"/>
              <a:pathLst>
                <a:path w="126364" h="5040630">
                  <a:moveTo>
                    <a:pt x="78765" y="0"/>
                  </a:moveTo>
                  <a:lnTo>
                    <a:pt x="47256" y="0"/>
                  </a:lnTo>
                  <a:lnTo>
                    <a:pt x="28862" y="3713"/>
                  </a:lnTo>
                  <a:lnTo>
                    <a:pt x="13841" y="13841"/>
                  </a:lnTo>
                  <a:lnTo>
                    <a:pt x="3713" y="28862"/>
                  </a:lnTo>
                  <a:lnTo>
                    <a:pt x="0" y="47256"/>
                  </a:lnTo>
                  <a:lnTo>
                    <a:pt x="0" y="4992748"/>
                  </a:lnTo>
                  <a:lnTo>
                    <a:pt x="28862" y="5036288"/>
                  </a:lnTo>
                  <a:lnTo>
                    <a:pt x="78752" y="5040007"/>
                  </a:lnTo>
                  <a:lnTo>
                    <a:pt x="97146" y="5036294"/>
                  </a:lnTo>
                  <a:lnTo>
                    <a:pt x="112167" y="5026167"/>
                  </a:lnTo>
                  <a:lnTo>
                    <a:pt x="122295" y="5011147"/>
                  </a:lnTo>
                  <a:lnTo>
                    <a:pt x="126009" y="4992754"/>
                  </a:lnTo>
                  <a:lnTo>
                    <a:pt x="126009" y="47256"/>
                  </a:lnTo>
                  <a:lnTo>
                    <a:pt x="122295" y="28862"/>
                  </a:lnTo>
                  <a:lnTo>
                    <a:pt x="112169" y="13841"/>
                  </a:lnTo>
                  <a:lnTo>
                    <a:pt x="97152" y="3713"/>
                  </a:lnTo>
                  <a:lnTo>
                    <a:pt x="7876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5668721" y="1265428"/>
              <a:ext cx="266382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spc="80" dirty="0">
                  <a:latin typeface="Arial"/>
                  <a:cs typeface="Arial"/>
                </a:rPr>
                <a:t>Find </a:t>
              </a:r>
              <a:r>
                <a:rPr sz="1600" spc="215" dirty="0">
                  <a:latin typeface="Arial"/>
                  <a:cs typeface="Arial"/>
                </a:rPr>
                <a:t>the </a:t>
              </a:r>
              <a:r>
                <a:rPr sz="1600" spc="110" dirty="0">
                  <a:latin typeface="Arial"/>
                  <a:cs typeface="Arial"/>
                </a:rPr>
                <a:t>size </a:t>
              </a:r>
              <a:r>
                <a:rPr sz="1600" spc="345" dirty="0">
                  <a:latin typeface="Arial"/>
                  <a:cs typeface="Arial"/>
                </a:rPr>
                <a:t>of </a:t>
              </a:r>
              <a:r>
                <a:rPr sz="1600" spc="160" dirty="0">
                  <a:latin typeface="Arial"/>
                  <a:cs typeface="Arial"/>
                </a:rPr>
                <a:t>angle</a:t>
              </a:r>
              <a:r>
                <a:rPr sz="1600" spc="-150" dirty="0">
                  <a:latin typeface="Arial"/>
                  <a:cs typeface="Arial"/>
                </a:rPr>
                <a:t> </a:t>
              </a:r>
              <a:r>
                <a:rPr sz="1600" spc="75" dirty="0">
                  <a:latin typeface="Arial"/>
                  <a:cs typeface="Arial"/>
                </a:rPr>
                <a:t>b.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8902128" y="6028904"/>
              <a:ext cx="665200" cy="665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" name="object 18"/>
            <p:cNvGrpSpPr/>
            <p:nvPr/>
          </p:nvGrpSpPr>
          <p:grpSpPr>
            <a:xfrm>
              <a:off x="5151030" y="1190155"/>
              <a:ext cx="439420" cy="494030"/>
              <a:chOff x="5151030" y="1190155"/>
              <a:chExt cx="439420" cy="494030"/>
            </a:xfrm>
          </p:grpSpPr>
          <p:sp>
            <p:nvSpPr>
              <p:cNvPr id="19" name="object 19"/>
              <p:cNvSpPr/>
              <p:nvPr/>
            </p:nvSpPr>
            <p:spPr>
              <a:xfrm>
                <a:off x="5198503" y="1224178"/>
                <a:ext cx="312420" cy="389255"/>
              </a:xfrm>
              <a:custGeom>
                <a:avLst/>
                <a:gdLst/>
                <a:ahLst/>
                <a:cxnLst/>
                <a:rect l="l" t="t" r="r" b="b"/>
                <a:pathLst>
                  <a:path w="312420" h="389255">
                    <a:moveTo>
                      <a:pt x="311810" y="0"/>
                    </a:moveTo>
                    <a:lnTo>
                      <a:pt x="0" y="0"/>
                    </a:lnTo>
                    <a:lnTo>
                      <a:pt x="0" y="388988"/>
                    </a:lnTo>
                    <a:lnTo>
                      <a:pt x="311810" y="388988"/>
                    </a:lnTo>
                    <a:lnTo>
                      <a:pt x="311810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5151030" y="1190155"/>
                <a:ext cx="438950" cy="493814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1" name="object 21"/>
            <p:cNvGrpSpPr/>
            <p:nvPr/>
          </p:nvGrpSpPr>
          <p:grpSpPr>
            <a:xfrm>
              <a:off x="148407" y="2996895"/>
              <a:ext cx="439420" cy="494030"/>
              <a:chOff x="148407" y="2996895"/>
              <a:chExt cx="439420" cy="494030"/>
            </a:xfrm>
          </p:grpSpPr>
          <p:sp>
            <p:nvSpPr>
              <p:cNvPr id="22" name="object 22"/>
              <p:cNvSpPr/>
              <p:nvPr/>
            </p:nvSpPr>
            <p:spPr>
              <a:xfrm>
                <a:off x="186062" y="2999701"/>
                <a:ext cx="319405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19405" h="406400">
                    <a:moveTo>
                      <a:pt x="319236" y="0"/>
                    </a:moveTo>
                    <a:lnTo>
                      <a:pt x="0" y="0"/>
                    </a:lnTo>
                    <a:lnTo>
                      <a:pt x="0" y="406234"/>
                    </a:lnTo>
                    <a:lnTo>
                      <a:pt x="319236" y="406234"/>
                    </a:lnTo>
                    <a:lnTo>
                      <a:pt x="319236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148407" y="2996895"/>
                <a:ext cx="438950" cy="49381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4" name="object 24"/>
            <p:cNvGrpSpPr/>
            <p:nvPr/>
          </p:nvGrpSpPr>
          <p:grpSpPr>
            <a:xfrm>
              <a:off x="769158" y="3891978"/>
              <a:ext cx="4022090" cy="1466850"/>
              <a:chOff x="769158" y="3891978"/>
              <a:chExt cx="4022090" cy="1466850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2666872" y="3891978"/>
                <a:ext cx="2124075" cy="1466849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780271" y="4136237"/>
                <a:ext cx="2315845" cy="967105"/>
              </a:xfrm>
              <a:custGeom>
                <a:avLst/>
                <a:gdLst/>
                <a:ahLst/>
                <a:cxnLst/>
                <a:rect l="l" t="t" r="r" b="b"/>
                <a:pathLst>
                  <a:path w="2315845" h="967104">
                    <a:moveTo>
                      <a:pt x="0" y="161112"/>
                    </a:moveTo>
                    <a:lnTo>
                      <a:pt x="5755" y="118282"/>
                    </a:lnTo>
                    <a:lnTo>
                      <a:pt x="21996" y="79795"/>
                    </a:lnTo>
                    <a:lnTo>
                      <a:pt x="47188" y="47188"/>
                    </a:lnTo>
                    <a:lnTo>
                      <a:pt x="79795" y="21996"/>
                    </a:lnTo>
                    <a:lnTo>
                      <a:pt x="118282" y="5755"/>
                    </a:lnTo>
                    <a:lnTo>
                      <a:pt x="161112" y="0"/>
                    </a:lnTo>
                    <a:lnTo>
                      <a:pt x="1121930" y="0"/>
                    </a:lnTo>
                    <a:lnTo>
                      <a:pt x="1602750" y="0"/>
                    </a:lnTo>
                    <a:lnTo>
                      <a:pt x="1762191" y="0"/>
                    </a:lnTo>
                    <a:lnTo>
                      <a:pt x="1805020" y="5755"/>
                    </a:lnTo>
                    <a:lnTo>
                      <a:pt x="1843506" y="21996"/>
                    </a:lnTo>
                    <a:lnTo>
                      <a:pt x="1876113" y="47188"/>
                    </a:lnTo>
                    <a:lnTo>
                      <a:pt x="1901305" y="79795"/>
                    </a:lnTo>
                    <a:lnTo>
                      <a:pt x="1917546" y="118282"/>
                    </a:lnTo>
                    <a:lnTo>
                      <a:pt x="1923301" y="161112"/>
                    </a:lnTo>
                    <a:lnTo>
                      <a:pt x="1923301" y="563881"/>
                    </a:lnTo>
                    <a:lnTo>
                      <a:pt x="2315581" y="856858"/>
                    </a:lnTo>
                    <a:lnTo>
                      <a:pt x="1923301" y="805543"/>
                    </a:lnTo>
                    <a:lnTo>
                      <a:pt x="1917546" y="848369"/>
                    </a:lnTo>
                    <a:lnTo>
                      <a:pt x="1901305" y="886855"/>
                    </a:lnTo>
                    <a:lnTo>
                      <a:pt x="1876113" y="919463"/>
                    </a:lnTo>
                    <a:lnTo>
                      <a:pt x="1843506" y="944655"/>
                    </a:lnTo>
                    <a:lnTo>
                      <a:pt x="1805020" y="960896"/>
                    </a:lnTo>
                    <a:lnTo>
                      <a:pt x="1762191" y="966651"/>
                    </a:lnTo>
                    <a:lnTo>
                      <a:pt x="1602750" y="966651"/>
                    </a:lnTo>
                    <a:lnTo>
                      <a:pt x="1121930" y="966651"/>
                    </a:lnTo>
                    <a:lnTo>
                      <a:pt x="161112" y="966651"/>
                    </a:lnTo>
                    <a:lnTo>
                      <a:pt x="118282" y="960896"/>
                    </a:lnTo>
                    <a:lnTo>
                      <a:pt x="79795" y="944655"/>
                    </a:lnTo>
                    <a:lnTo>
                      <a:pt x="47188" y="919463"/>
                    </a:lnTo>
                    <a:lnTo>
                      <a:pt x="21996" y="886855"/>
                    </a:lnTo>
                    <a:lnTo>
                      <a:pt x="5755" y="848369"/>
                    </a:lnTo>
                    <a:lnTo>
                      <a:pt x="0" y="805539"/>
                    </a:lnTo>
                    <a:lnTo>
                      <a:pt x="0" y="563881"/>
                    </a:lnTo>
                    <a:lnTo>
                      <a:pt x="0" y="161112"/>
                    </a:lnTo>
                    <a:close/>
                  </a:path>
                </a:pathLst>
              </a:custGeom>
              <a:ln w="222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" name="object 27"/>
            <p:cNvSpPr txBox="1"/>
            <p:nvPr/>
          </p:nvSpPr>
          <p:spPr>
            <a:xfrm>
              <a:off x="639925" y="2984500"/>
              <a:ext cx="3351529" cy="189420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45000"/>
                </a:lnSpc>
                <a:spcBef>
                  <a:spcPts val="100"/>
                </a:spcBef>
              </a:pPr>
              <a:r>
                <a:rPr sz="1600" spc="140" dirty="0">
                  <a:latin typeface="Arial"/>
                  <a:cs typeface="Arial"/>
                </a:rPr>
                <a:t>Annie </a:t>
              </a:r>
              <a:r>
                <a:rPr sz="1600" spc="170" dirty="0">
                  <a:latin typeface="Arial"/>
                  <a:cs typeface="Arial"/>
                </a:rPr>
                <a:t>and </a:t>
              </a:r>
              <a:r>
                <a:rPr sz="1600" spc="55" dirty="0">
                  <a:latin typeface="Arial"/>
                  <a:cs typeface="Arial"/>
                </a:rPr>
                <a:t>Ron </a:t>
              </a:r>
              <a:r>
                <a:rPr sz="1600" spc="185" dirty="0">
                  <a:latin typeface="Arial"/>
                  <a:cs typeface="Arial"/>
                </a:rPr>
                <a:t>each </a:t>
              </a:r>
              <a:r>
                <a:rPr sz="1600" spc="170" dirty="0">
                  <a:latin typeface="Arial"/>
                  <a:cs typeface="Arial"/>
                </a:rPr>
                <a:t>think </a:t>
              </a:r>
              <a:r>
                <a:rPr sz="1600" spc="345" dirty="0">
                  <a:latin typeface="Arial"/>
                  <a:cs typeface="Arial"/>
                </a:rPr>
                <a:t>of</a:t>
              </a:r>
              <a:r>
                <a:rPr sz="1600" spc="30" dirty="0">
                  <a:latin typeface="Arial"/>
                  <a:cs typeface="Arial"/>
                </a:rPr>
                <a:t> </a:t>
              </a:r>
              <a:r>
                <a:rPr sz="1600" spc="200" dirty="0">
                  <a:latin typeface="Arial"/>
                  <a:cs typeface="Arial"/>
                </a:rPr>
                <a:t>a  </a:t>
              </a:r>
              <a:r>
                <a:rPr sz="1600" spc="165" dirty="0">
                  <a:latin typeface="Arial"/>
                  <a:cs typeface="Arial"/>
                </a:rPr>
                <a:t>number.</a:t>
              </a:r>
              <a:endParaRPr sz="16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21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50"/>
                </a:spcBef>
              </a:pPr>
              <a:endParaRPr sz="1800">
                <a:latin typeface="Arial"/>
                <a:cs typeface="Arial"/>
              </a:endParaRPr>
            </a:p>
            <a:p>
              <a:pPr marL="362585" marR="1397000" indent="-72390">
                <a:lnSpc>
                  <a:spcPct val="120000"/>
                </a:lnSpc>
              </a:pPr>
              <a:r>
                <a:rPr sz="1600" spc="315" dirty="0">
                  <a:latin typeface="Arial"/>
                  <a:cs typeface="Arial"/>
                </a:rPr>
                <a:t>I’m </a:t>
              </a:r>
              <a:r>
                <a:rPr sz="1600" spc="155" dirty="0">
                  <a:latin typeface="Arial"/>
                  <a:cs typeface="Arial"/>
                </a:rPr>
                <a:t>thinking</a:t>
              </a:r>
              <a:r>
                <a:rPr sz="1600" spc="-150" dirty="0">
                  <a:latin typeface="Arial"/>
                  <a:cs typeface="Arial"/>
                </a:rPr>
                <a:t> </a:t>
              </a:r>
              <a:r>
                <a:rPr sz="1600" spc="345" dirty="0">
                  <a:latin typeface="Arial"/>
                  <a:cs typeface="Arial"/>
                </a:rPr>
                <a:t>of  </a:t>
              </a:r>
              <a:r>
                <a:rPr sz="1600" spc="215" dirty="0">
                  <a:latin typeface="Arial"/>
                  <a:cs typeface="Arial"/>
                </a:rPr>
                <a:t>the </a:t>
              </a:r>
              <a:r>
                <a:rPr sz="1600" spc="225" dirty="0">
                  <a:latin typeface="Arial"/>
                  <a:cs typeface="Arial"/>
                </a:rPr>
                <a:t>number</a:t>
              </a:r>
              <a:r>
                <a:rPr sz="1600" spc="-15" dirty="0">
                  <a:latin typeface="Arial"/>
                  <a:cs typeface="Arial"/>
                </a:rPr>
                <a:t> </a:t>
              </a:r>
              <a:r>
                <a:rPr sz="1600" spc="180" dirty="0">
                  <a:latin typeface="Arial"/>
                  <a:cs typeface="Arial"/>
                </a:rPr>
                <a:t>6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86062" y="1182598"/>
              <a:ext cx="352522" cy="4938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8231" y="1809178"/>
              <a:ext cx="4413882" cy="78644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57534" y="4168696"/>
              <a:ext cx="541020" cy="396240"/>
            </a:xfrm>
            <a:custGeom>
              <a:avLst/>
              <a:gdLst/>
              <a:ahLst/>
              <a:cxnLst/>
              <a:rect l="l" t="t" r="r" b="b"/>
              <a:pathLst>
                <a:path w="541020" h="396239">
                  <a:moveTo>
                    <a:pt x="0" y="387787"/>
                  </a:moveTo>
                  <a:lnTo>
                    <a:pt x="3973" y="340031"/>
                  </a:lnTo>
                  <a:lnTo>
                    <a:pt x="13722" y="293402"/>
                  </a:lnTo>
                  <a:lnTo>
                    <a:pt x="29021" y="248226"/>
                  </a:lnTo>
                  <a:lnTo>
                    <a:pt x="49639" y="204828"/>
                  </a:lnTo>
                  <a:lnTo>
                    <a:pt x="75348" y="163534"/>
                  </a:lnTo>
                  <a:lnTo>
                    <a:pt x="105920" y="124668"/>
                  </a:lnTo>
                  <a:lnTo>
                    <a:pt x="141127" y="88556"/>
                  </a:lnTo>
                  <a:lnTo>
                    <a:pt x="180740" y="55524"/>
                  </a:lnTo>
                  <a:lnTo>
                    <a:pt x="224531" y="25897"/>
                  </a:lnTo>
                  <a:lnTo>
                    <a:pt x="272271" y="0"/>
                  </a:lnTo>
                  <a:lnTo>
                    <a:pt x="540456" y="395831"/>
                  </a:lnTo>
                  <a:lnTo>
                    <a:pt x="0" y="38778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210379-7D74-4D89-9547-A9AB6216D86D}"/>
                </a:ext>
              </a:extLst>
            </p:cNvPr>
            <p:cNvSpPr/>
            <p:nvPr/>
          </p:nvSpPr>
          <p:spPr>
            <a:xfrm>
              <a:off x="4327550" y="128105"/>
              <a:ext cx="1104240" cy="63389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D66CAB4-7B8D-4D37-A0E5-242AC9344349}"/>
              </a:ext>
            </a:extLst>
          </p:cNvPr>
          <p:cNvGrpSpPr/>
          <p:nvPr/>
        </p:nvGrpSpPr>
        <p:grpSpPr>
          <a:xfrm>
            <a:off x="0" y="0"/>
            <a:ext cx="9866616" cy="6694104"/>
            <a:chOff x="0" y="0"/>
            <a:chExt cx="9866616" cy="6694104"/>
          </a:xfrm>
        </p:grpSpPr>
        <p:grpSp>
          <p:nvGrpSpPr>
            <p:cNvPr id="2" name="object 2"/>
            <p:cNvGrpSpPr/>
            <p:nvPr/>
          </p:nvGrpSpPr>
          <p:grpSpPr>
            <a:xfrm>
              <a:off x="0" y="0"/>
              <a:ext cx="5564505" cy="863600"/>
              <a:chOff x="0" y="0"/>
              <a:chExt cx="5564505" cy="86360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0" y="0"/>
                <a:ext cx="5564505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5564505" h="863600">
                    <a:moveTo>
                      <a:pt x="5564378" y="0"/>
                    </a:moveTo>
                    <a:lnTo>
                      <a:pt x="0" y="0"/>
                    </a:lnTo>
                    <a:lnTo>
                      <a:pt x="0" y="863079"/>
                    </a:lnTo>
                    <a:lnTo>
                      <a:pt x="5380532" y="863079"/>
                    </a:lnTo>
                    <a:lnTo>
                      <a:pt x="5429406" y="856511"/>
                    </a:lnTo>
                    <a:lnTo>
                      <a:pt x="5473323" y="837976"/>
                    </a:lnTo>
                    <a:lnTo>
                      <a:pt x="5510531" y="809226"/>
                    </a:lnTo>
                    <a:lnTo>
                      <a:pt x="5539278" y="772015"/>
                    </a:lnTo>
                    <a:lnTo>
                      <a:pt x="5557810" y="728096"/>
                    </a:lnTo>
                    <a:lnTo>
                      <a:pt x="5564378" y="679221"/>
                    </a:lnTo>
                    <a:lnTo>
                      <a:pt x="5564378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1088351" y="0"/>
                    </a:moveTo>
                    <a:lnTo>
                      <a:pt x="0" y="0"/>
                    </a:lnTo>
                    <a:lnTo>
                      <a:pt x="0" y="549148"/>
                    </a:lnTo>
                    <a:lnTo>
                      <a:pt x="1088351" y="549148"/>
                    </a:lnTo>
                    <a:lnTo>
                      <a:pt x="1088351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0" y="0"/>
                    </a:moveTo>
                    <a:lnTo>
                      <a:pt x="1088360" y="0"/>
                    </a:lnTo>
                    <a:lnTo>
                      <a:pt x="1088360" y="549148"/>
                    </a:lnTo>
                    <a:lnTo>
                      <a:pt x="0" y="549148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" name="object 6"/>
            <p:cNvGrpSpPr/>
            <p:nvPr/>
          </p:nvGrpSpPr>
          <p:grpSpPr>
            <a:xfrm>
              <a:off x="8818753" y="250685"/>
              <a:ext cx="777240" cy="777240"/>
              <a:chOff x="8818753" y="250685"/>
              <a:chExt cx="777240" cy="77724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6"/>
                    </a:lnTo>
                    <a:lnTo>
                      <a:pt x="12859" y="455699"/>
                    </a:lnTo>
                    <a:lnTo>
                      <a:pt x="28290" y="500127"/>
                    </a:lnTo>
                    <a:lnTo>
                      <a:pt x="49149" y="541698"/>
                    </a:lnTo>
                    <a:lnTo>
                      <a:pt x="75009" y="579985"/>
                    </a:lnTo>
                    <a:lnTo>
                      <a:pt x="105440" y="614559"/>
                    </a:lnTo>
                    <a:lnTo>
                      <a:pt x="140012" y="644990"/>
                    </a:lnTo>
                    <a:lnTo>
                      <a:pt x="178298" y="670850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3" y="716714"/>
                    </a:lnTo>
                    <a:lnTo>
                      <a:pt x="455695" y="707141"/>
                    </a:lnTo>
                    <a:lnTo>
                      <a:pt x="500121" y="691710"/>
                    </a:lnTo>
                    <a:lnTo>
                      <a:pt x="541693" y="670850"/>
                    </a:lnTo>
                    <a:lnTo>
                      <a:pt x="579980" y="644990"/>
                    </a:lnTo>
                    <a:lnTo>
                      <a:pt x="614554" y="614559"/>
                    </a:lnTo>
                    <a:lnTo>
                      <a:pt x="644986" y="579985"/>
                    </a:lnTo>
                    <a:lnTo>
                      <a:pt x="670847" y="541698"/>
                    </a:lnTo>
                    <a:lnTo>
                      <a:pt x="691708" y="500127"/>
                    </a:lnTo>
                    <a:lnTo>
                      <a:pt x="707140" y="455699"/>
                    </a:lnTo>
                    <a:lnTo>
                      <a:pt x="716714" y="408846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0" y="264293"/>
                    </a:lnTo>
                    <a:lnTo>
                      <a:pt x="691708" y="219868"/>
                    </a:lnTo>
                    <a:lnTo>
                      <a:pt x="670847" y="178298"/>
                    </a:lnTo>
                    <a:lnTo>
                      <a:pt x="644986" y="140012"/>
                    </a:lnTo>
                    <a:lnTo>
                      <a:pt x="614554" y="105440"/>
                    </a:lnTo>
                    <a:lnTo>
                      <a:pt x="579980" y="75009"/>
                    </a:lnTo>
                    <a:lnTo>
                      <a:pt x="541693" y="49149"/>
                    </a:lnTo>
                    <a:lnTo>
                      <a:pt x="500121" y="28290"/>
                    </a:lnTo>
                    <a:lnTo>
                      <a:pt x="455695" y="12859"/>
                    </a:lnTo>
                    <a:lnTo>
                      <a:pt x="408843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0" y="360000"/>
                    </a:moveTo>
                    <a:lnTo>
                      <a:pt x="3286" y="311150"/>
                    </a:lnTo>
                    <a:lnTo>
                      <a:pt x="12859" y="264297"/>
                    </a:lnTo>
                    <a:lnTo>
                      <a:pt x="28290" y="219871"/>
                    </a:lnTo>
                    <a:lnTo>
                      <a:pt x="49150" y="178300"/>
                    </a:lnTo>
                    <a:lnTo>
                      <a:pt x="75010" y="140014"/>
                    </a:lnTo>
                    <a:lnTo>
                      <a:pt x="105441" y="105441"/>
                    </a:lnTo>
                    <a:lnTo>
                      <a:pt x="140014" y="75010"/>
                    </a:lnTo>
                    <a:lnTo>
                      <a:pt x="178300" y="49150"/>
                    </a:lnTo>
                    <a:lnTo>
                      <a:pt x="219871" y="28290"/>
                    </a:lnTo>
                    <a:lnTo>
                      <a:pt x="264297" y="12859"/>
                    </a:lnTo>
                    <a:lnTo>
                      <a:pt x="311150" y="3286"/>
                    </a:lnTo>
                    <a:lnTo>
                      <a:pt x="360000" y="0"/>
                    </a:lnTo>
                    <a:lnTo>
                      <a:pt x="408850" y="3286"/>
                    </a:lnTo>
                    <a:lnTo>
                      <a:pt x="455702" y="12859"/>
                    </a:lnTo>
                    <a:lnTo>
                      <a:pt x="500128" y="28290"/>
                    </a:lnTo>
                    <a:lnTo>
                      <a:pt x="541699" y="49150"/>
                    </a:lnTo>
                    <a:lnTo>
                      <a:pt x="579985" y="75010"/>
                    </a:lnTo>
                    <a:lnTo>
                      <a:pt x="614558" y="105441"/>
                    </a:lnTo>
                    <a:lnTo>
                      <a:pt x="644989" y="140014"/>
                    </a:lnTo>
                    <a:lnTo>
                      <a:pt x="670849" y="178300"/>
                    </a:lnTo>
                    <a:lnTo>
                      <a:pt x="691709" y="219871"/>
                    </a:lnTo>
                    <a:lnTo>
                      <a:pt x="707140" y="264297"/>
                    </a:lnTo>
                    <a:lnTo>
                      <a:pt x="716714" y="311150"/>
                    </a:lnTo>
                    <a:lnTo>
                      <a:pt x="720000" y="360000"/>
                    </a:lnTo>
                    <a:lnTo>
                      <a:pt x="716714" y="408850"/>
                    </a:lnTo>
                    <a:lnTo>
                      <a:pt x="707140" y="455702"/>
                    </a:lnTo>
                    <a:lnTo>
                      <a:pt x="691709" y="500128"/>
                    </a:lnTo>
                    <a:lnTo>
                      <a:pt x="670849" y="541699"/>
                    </a:lnTo>
                    <a:lnTo>
                      <a:pt x="644989" y="579985"/>
                    </a:lnTo>
                    <a:lnTo>
                      <a:pt x="614558" y="614558"/>
                    </a:lnTo>
                    <a:lnTo>
                      <a:pt x="579985" y="644989"/>
                    </a:lnTo>
                    <a:lnTo>
                      <a:pt x="541699" y="670849"/>
                    </a:lnTo>
                    <a:lnTo>
                      <a:pt x="500128" y="691709"/>
                    </a:lnTo>
                    <a:lnTo>
                      <a:pt x="455702" y="707140"/>
                    </a:lnTo>
                    <a:lnTo>
                      <a:pt x="408850" y="716714"/>
                    </a:lnTo>
                    <a:lnTo>
                      <a:pt x="360000" y="720000"/>
                    </a:lnTo>
                    <a:lnTo>
                      <a:pt x="311150" y="716714"/>
                    </a:lnTo>
                    <a:lnTo>
                      <a:pt x="264297" y="707140"/>
                    </a:lnTo>
                    <a:lnTo>
                      <a:pt x="219871" y="691709"/>
                    </a:lnTo>
                    <a:lnTo>
                      <a:pt x="178300" y="670849"/>
                    </a:lnTo>
                    <a:lnTo>
                      <a:pt x="140014" y="644989"/>
                    </a:lnTo>
                    <a:lnTo>
                      <a:pt x="105441" y="614558"/>
                    </a:lnTo>
                    <a:lnTo>
                      <a:pt x="75010" y="579985"/>
                    </a:lnTo>
                    <a:lnTo>
                      <a:pt x="49150" y="541699"/>
                    </a:lnTo>
                    <a:lnTo>
                      <a:pt x="28290" y="500128"/>
                    </a:lnTo>
                    <a:lnTo>
                      <a:pt x="12859" y="455702"/>
                    </a:lnTo>
                    <a:lnTo>
                      <a:pt x="3286" y="408850"/>
                    </a:lnTo>
                    <a:lnTo>
                      <a:pt x="0" y="360000"/>
                    </a:lnTo>
                    <a:close/>
                  </a:path>
                </a:pathLst>
              </a:custGeom>
              <a:ln w="57150">
                <a:solidFill>
                  <a:srgbClr val="2E75B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" name="object 9"/>
            <p:cNvSpPr/>
            <p:nvPr/>
          </p:nvSpPr>
          <p:spPr>
            <a:xfrm>
              <a:off x="4961166" y="1240523"/>
              <a:ext cx="126364" cy="5040630"/>
            </a:xfrm>
            <a:custGeom>
              <a:avLst/>
              <a:gdLst/>
              <a:ahLst/>
              <a:cxnLst/>
              <a:rect l="l" t="t" r="r" b="b"/>
              <a:pathLst>
                <a:path w="126364" h="5040630">
                  <a:moveTo>
                    <a:pt x="78765" y="0"/>
                  </a:moveTo>
                  <a:lnTo>
                    <a:pt x="47256" y="0"/>
                  </a:lnTo>
                  <a:lnTo>
                    <a:pt x="28862" y="3713"/>
                  </a:lnTo>
                  <a:lnTo>
                    <a:pt x="13841" y="13841"/>
                  </a:lnTo>
                  <a:lnTo>
                    <a:pt x="3713" y="28862"/>
                  </a:lnTo>
                  <a:lnTo>
                    <a:pt x="0" y="47256"/>
                  </a:lnTo>
                  <a:lnTo>
                    <a:pt x="0" y="4992748"/>
                  </a:lnTo>
                  <a:lnTo>
                    <a:pt x="28862" y="5036288"/>
                  </a:lnTo>
                  <a:lnTo>
                    <a:pt x="78752" y="5040007"/>
                  </a:lnTo>
                  <a:lnTo>
                    <a:pt x="97146" y="5036294"/>
                  </a:lnTo>
                  <a:lnTo>
                    <a:pt x="112167" y="5026167"/>
                  </a:lnTo>
                  <a:lnTo>
                    <a:pt x="122295" y="5011147"/>
                  </a:lnTo>
                  <a:lnTo>
                    <a:pt x="126009" y="4992754"/>
                  </a:lnTo>
                  <a:lnTo>
                    <a:pt x="126009" y="47256"/>
                  </a:lnTo>
                  <a:lnTo>
                    <a:pt x="122295" y="28862"/>
                  </a:lnTo>
                  <a:lnTo>
                    <a:pt x="112169" y="13841"/>
                  </a:lnTo>
                  <a:lnTo>
                    <a:pt x="97152" y="3713"/>
                  </a:lnTo>
                  <a:lnTo>
                    <a:pt x="7876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02128" y="6028904"/>
              <a:ext cx="665200" cy="665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98503" y="1224178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4" h="382905">
                  <a:moveTo>
                    <a:pt x="319239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9" y="382600"/>
                  </a:lnTo>
                  <a:lnTo>
                    <a:pt x="3192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79770" y="1838693"/>
              <a:ext cx="1796681" cy="15400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3757" y="5017236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5" h="382904">
                  <a:moveTo>
                    <a:pt x="319236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6" y="382600"/>
                  </a:lnTo>
                  <a:lnTo>
                    <a:pt x="31923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73379" y="1601368"/>
              <a:ext cx="2189137" cy="17773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09623" y="1378369"/>
              <a:ext cx="1808441" cy="14682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3662" y="1187584"/>
              <a:ext cx="341405" cy="4938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14998"/>
              <a:ext cx="5564378" cy="7498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57450" y="0"/>
              <a:ext cx="749871" cy="7100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3899" y="4994587"/>
              <a:ext cx="438950" cy="4999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51030" y="1207358"/>
              <a:ext cx="438950" cy="4938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32380" y="279261"/>
              <a:ext cx="755970" cy="85961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7414" y="1182217"/>
              <a:ext cx="4206607" cy="43407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5730" y="5592465"/>
              <a:ext cx="3651820" cy="76816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62472" y="1204330"/>
              <a:ext cx="4304144" cy="471261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4DD905A-3A42-4E3D-8852-4B43D0A4D90B}"/>
                </a:ext>
              </a:extLst>
            </p:cNvPr>
            <p:cNvSpPr/>
            <p:nvPr/>
          </p:nvSpPr>
          <p:spPr>
            <a:xfrm>
              <a:off x="4327550" y="128105"/>
              <a:ext cx="1104240" cy="63389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AFB91840-B081-42DC-A346-12DDCB8516DD}"/>
              </a:ext>
            </a:extLst>
          </p:cNvPr>
          <p:cNvGrpSpPr/>
          <p:nvPr/>
        </p:nvGrpSpPr>
        <p:grpSpPr>
          <a:xfrm>
            <a:off x="0" y="0"/>
            <a:ext cx="9751732" cy="6694104"/>
            <a:chOff x="0" y="0"/>
            <a:chExt cx="9751732" cy="6694104"/>
          </a:xfrm>
        </p:grpSpPr>
        <p:sp>
          <p:nvSpPr>
            <p:cNvPr id="2" name="object 2"/>
            <p:cNvSpPr/>
            <p:nvPr/>
          </p:nvSpPr>
          <p:spPr>
            <a:xfrm>
              <a:off x="5447588" y="1175956"/>
              <a:ext cx="4304144" cy="41578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537240" y="1101232"/>
              <a:ext cx="4389495" cy="50845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0" y="0"/>
              <a:ext cx="5564505" cy="863600"/>
              <a:chOff x="0" y="0"/>
              <a:chExt cx="5564505" cy="863600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0" y="0"/>
                <a:ext cx="5564505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5564505" h="863600">
                    <a:moveTo>
                      <a:pt x="5564378" y="0"/>
                    </a:moveTo>
                    <a:lnTo>
                      <a:pt x="0" y="0"/>
                    </a:lnTo>
                    <a:lnTo>
                      <a:pt x="0" y="863079"/>
                    </a:lnTo>
                    <a:lnTo>
                      <a:pt x="5380532" y="863079"/>
                    </a:lnTo>
                    <a:lnTo>
                      <a:pt x="5429406" y="856511"/>
                    </a:lnTo>
                    <a:lnTo>
                      <a:pt x="5473323" y="837976"/>
                    </a:lnTo>
                    <a:lnTo>
                      <a:pt x="5510531" y="809226"/>
                    </a:lnTo>
                    <a:lnTo>
                      <a:pt x="5539278" y="772015"/>
                    </a:lnTo>
                    <a:lnTo>
                      <a:pt x="5557810" y="728096"/>
                    </a:lnTo>
                    <a:lnTo>
                      <a:pt x="5564378" y="679221"/>
                    </a:lnTo>
                    <a:lnTo>
                      <a:pt x="5564378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1088351" y="0"/>
                    </a:moveTo>
                    <a:lnTo>
                      <a:pt x="0" y="0"/>
                    </a:lnTo>
                    <a:lnTo>
                      <a:pt x="0" y="549148"/>
                    </a:lnTo>
                    <a:lnTo>
                      <a:pt x="1088351" y="549148"/>
                    </a:lnTo>
                    <a:lnTo>
                      <a:pt x="1088351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0" y="0"/>
                    </a:moveTo>
                    <a:lnTo>
                      <a:pt x="1088360" y="0"/>
                    </a:lnTo>
                    <a:lnTo>
                      <a:pt x="1088360" y="549148"/>
                    </a:lnTo>
                    <a:lnTo>
                      <a:pt x="0" y="549148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" name="object 8"/>
            <p:cNvGrpSpPr/>
            <p:nvPr/>
          </p:nvGrpSpPr>
          <p:grpSpPr>
            <a:xfrm>
              <a:off x="8818753" y="250685"/>
              <a:ext cx="777240" cy="777240"/>
              <a:chOff x="8818753" y="250685"/>
              <a:chExt cx="777240" cy="777240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6"/>
                    </a:lnTo>
                    <a:lnTo>
                      <a:pt x="12859" y="455699"/>
                    </a:lnTo>
                    <a:lnTo>
                      <a:pt x="28290" y="500127"/>
                    </a:lnTo>
                    <a:lnTo>
                      <a:pt x="49149" y="541698"/>
                    </a:lnTo>
                    <a:lnTo>
                      <a:pt x="75009" y="579985"/>
                    </a:lnTo>
                    <a:lnTo>
                      <a:pt x="105440" y="614559"/>
                    </a:lnTo>
                    <a:lnTo>
                      <a:pt x="140012" y="644990"/>
                    </a:lnTo>
                    <a:lnTo>
                      <a:pt x="178298" y="670850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3" y="716714"/>
                    </a:lnTo>
                    <a:lnTo>
                      <a:pt x="455695" y="707141"/>
                    </a:lnTo>
                    <a:lnTo>
                      <a:pt x="500121" y="691710"/>
                    </a:lnTo>
                    <a:lnTo>
                      <a:pt x="541693" y="670850"/>
                    </a:lnTo>
                    <a:lnTo>
                      <a:pt x="579980" y="644990"/>
                    </a:lnTo>
                    <a:lnTo>
                      <a:pt x="614554" y="614559"/>
                    </a:lnTo>
                    <a:lnTo>
                      <a:pt x="644986" y="579985"/>
                    </a:lnTo>
                    <a:lnTo>
                      <a:pt x="670847" y="541698"/>
                    </a:lnTo>
                    <a:lnTo>
                      <a:pt x="691708" y="500127"/>
                    </a:lnTo>
                    <a:lnTo>
                      <a:pt x="707140" y="455699"/>
                    </a:lnTo>
                    <a:lnTo>
                      <a:pt x="716714" y="408846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0" y="264293"/>
                    </a:lnTo>
                    <a:lnTo>
                      <a:pt x="691708" y="219868"/>
                    </a:lnTo>
                    <a:lnTo>
                      <a:pt x="670847" y="178298"/>
                    </a:lnTo>
                    <a:lnTo>
                      <a:pt x="644986" y="140012"/>
                    </a:lnTo>
                    <a:lnTo>
                      <a:pt x="614554" y="105440"/>
                    </a:lnTo>
                    <a:lnTo>
                      <a:pt x="579980" y="75009"/>
                    </a:lnTo>
                    <a:lnTo>
                      <a:pt x="541693" y="49149"/>
                    </a:lnTo>
                    <a:lnTo>
                      <a:pt x="500121" y="28290"/>
                    </a:lnTo>
                    <a:lnTo>
                      <a:pt x="455695" y="12859"/>
                    </a:lnTo>
                    <a:lnTo>
                      <a:pt x="408843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0" y="360000"/>
                    </a:moveTo>
                    <a:lnTo>
                      <a:pt x="3286" y="311150"/>
                    </a:lnTo>
                    <a:lnTo>
                      <a:pt x="12859" y="264297"/>
                    </a:lnTo>
                    <a:lnTo>
                      <a:pt x="28290" y="219871"/>
                    </a:lnTo>
                    <a:lnTo>
                      <a:pt x="49150" y="178300"/>
                    </a:lnTo>
                    <a:lnTo>
                      <a:pt x="75010" y="140014"/>
                    </a:lnTo>
                    <a:lnTo>
                      <a:pt x="105441" y="105441"/>
                    </a:lnTo>
                    <a:lnTo>
                      <a:pt x="140014" y="75010"/>
                    </a:lnTo>
                    <a:lnTo>
                      <a:pt x="178300" y="49150"/>
                    </a:lnTo>
                    <a:lnTo>
                      <a:pt x="219871" y="28290"/>
                    </a:lnTo>
                    <a:lnTo>
                      <a:pt x="264297" y="12859"/>
                    </a:lnTo>
                    <a:lnTo>
                      <a:pt x="311150" y="3286"/>
                    </a:lnTo>
                    <a:lnTo>
                      <a:pt x="360000" y="0"/>
                    </a:lnTo>
                    <a:lnTo>
                      <a:pt x="408850" y="3286"/>
                    </a:lnTo>
                    <a:lnTo>
                      <a:pt x="455702" y="12859"/>
                    </a:lnTo>
                    <a:lnTo>
                      <a:pt x="500128" y="28290"/>
                    </a:lnTo>
                    <a:lnTo>
                      <a:pt x="541699" y="49150"/>
                    </a:lnTo>
                    <a:lnTo>
                      <a:pt x="579985" y="75010"/>
                    </a:lnTo>
                    <a:lnTo>
                      <a:pt x="614558" y="105441"/>
                    </a:lnTo>
                    <a:lnTo>
                      <a:pt x="644989" y="140014"/>
                    </a:lnTo>
                    <a:lnTo>
                      <a:pt x="670849" y="178300"/>
                    </a:lnTo>
                    <a:lnTo>
                      <a:pt x="691709" y="219871"/>
                    </a:lnTo>
                    <a:lnTo>
                      <a:pt x="707140" y="264297"/>
                    </a:lnTo>
                    <a:lnTo>
                      <a:pt x="716714" y="311150"/>
                    </a:lnTo>
                    <a:lnTo>
                      <a:pt x="720000" y="360000"/>
                    </a:lnTo>
                    <a:lnTo>
                      <a:pt x="716714" y="408850"/>
                    </a:lnTo>
                    <a:lnTo>
                      <a:pt x="707140" y="455702"/>
                    </a:lnTo>
                    <a:lnTo>
                      <a:pt x="691709" y="500128"/>
                    </a:lnTo>
                    <a:lnTo>
                      <a:pt x="670849" y="541699"/>
                    </a:lnTo>
                    <a:lnTo>
                      <a:pt x="644989" y="579985"/>
                    </a:lnTo>
                    <a:lnTo>
                      <a:pt x="614558" y="614558"/>
                    </a:lnTo>
                    <a:lnTo>
                      <a:pt x="579985" y="644989"/>
                    </a:lnTo>
                    <a:lnTo>
                      <a:pt x="541699" y="670849"/>
                    </a:lnTo>
                    <a:lnTo>
                      <a:pt x="500128" y="691709"/>
                    </a:lnTo>
                    <a:lnTo>
                      <a:pt x="455702" y="707140"/>
                    </a:lnTo>
                    <a:lnTo>
                      <a:pt x="408850" y="716714"/>
                    </a:lnTo>
                    <a:lnTo>
                      <a:pt x="360000" y="720000"/>
                    </a:lnTo>
                    <a:lnTo>
                      <a:pt x="311150" y="716714"/>
                    </a:lnTo>
                    <a:lnTo>
                      <a:pt x="264297" y="707140"/>
                    </a:lnTo>
                    <a:lnTo>
                      <a:pt x="219871" y="691709"/>
                    </a:lnTo>
                    <a:lnTo>
                      <a:pt x="178300" y="670849"/>
                    </a:lnTo>
                    <a:lnTo>
                      <a:pt x="140014" y="644989"/>
                    </a:lnTo>
                    <a:lnTo>
                      <a:pt x="105441" y="614558"/>
                    </a:lnTo>
                    <a:lnTo>
                      <a:pt x="75010" y="579985"/>
                    </a:lnTo>
                    <a:lnTo>
                      <a:pt x="49150" y="541699"/>
                    </a:lnTo>
                    <a:lnTo>
                      <a:pt x="28290" y="500128"/>
                    </a:lnTo>
                    <a:lnTo>
                      <a:pt x="12859" y="455702"/>
                    </a:lnTo>
                    <a:lnTo>
                      <a:pt x="3286" y="408850"/>
                    </a:lnTo>
                    <a:lnTo>
                      <a:pt x="0" y="360000"/>
                    </a:lnTo>
                    <a:close/>
                  </a:path>
                </a:pathLst>
              </a:custGeom>
              <a:ln w="57150">
                <a:solidFill>
                  <a:srgbClr val="2E75B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/>
            <p:nvPr/>
          </p:nvSpPr>
          <p:spPr>
            <a:xfrm>
              <a:off x="4961166" y="1240523"/>
              <a:ext cx="126364" cy="5040630"/>
            </a:xfrm>
            <a:custGeom>
              <a:avLst/>
              <a:gdLst/>
              <a:ahLst/>
              <a:cxnLst/>
              <a:rect l="l" t="t" r="r" b="b"/>
              <a:pathLst>
                <a:path w="126364" h="5040630">
                  <a:moveTo>
                    <a:pt x="78765" y="0"/>
                  </a:moveTo>
                  <a:lnTo>
                    <a:pt x="47256" y="0"/>
                  </a:lnTo>
                  <a:lnTo>
                    <a:pt x="28862" y="3713"/>
                  </a:lnTo>
                  <a:lnTo>
                    <a:pt x="13841" y="13841"/>
                  </a:lnTo>
                  <a:lnTo>
                    <a:pt x="3713" y="28862"/>
                  </a:lnTo>
                  <a:lnTo>
                    <a:pt x="0" y="47256"/>
                  </a:lnTo>
                  <a:lnTo>
                    <a:pt x="0" y="4992748"/>
                  </a:lnTo>
                  <a:lnTo>
                    <a:pt x="28862" y="5036288"/>
                  </a:lnTo>
                  <a:lnTo>
                    <a:pt x="78752" y="5040007"/>
                  </a:lnTo>
                  <a:lnTo>
                    <a:pt x="97146" y="5036294"/>
                  </a:lnTo>
                  <a:lnTo>
                    <a:pt x="112167" y="5026167"/>
                  </a:lnTo>
                  <a:lnTo>
                    <a:pt x="122295" y="5011147"/>
                  </a:lnTo>
                  <a:lnTo>
                    <a:pt x="126009" y="4992754"/>
                  </a:lnTo>
                  <a:lnTo>
                    <a:pt x="126009" y="47256"/>
                  </a:lnTo>
                  <a:lnTo>
                    <a:pt x="122295" y="28862"/>
                  </a:lnTo>
                  <a:lnTo>
                    <a:pt x="112169" y="13841"/>
                  </a:lnTo>
                  <a:lnTo>
                    <a:pt x="97152" y="3713"/>
                  </a:lnTo>
                  <a:lnTo>
                    <a:pt x="7876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02128" y="6028904"/>
              <a:ext cx="665200" cy="665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98503" y="1224178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4" h="382905">
                  <a:moveTo>
                    <a:pt x="319239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9" y="382600"/>
                  </a:lnTo>
                  <a:lnTo>
                    <a:pt x="3192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91074" y="4109973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4" h="382904">
                  <a:moveTo>
                    <a:pt x="319239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9" y="382600"/>
                  </a:lnTo>
                  <a:lnTo>
                    <a:pt x="3192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5" name="object 15"/>
            <p:cNvGrpSpPr/>
            <p:nvPr/>
          </p:nvGrpSpPr>
          <p:grpSpPr>
            <a:xfrm>
              <a:off x="5564085" y="1775764"/>
              <a:ext cx="478155" cy="448945"/>
              <a:chOff x="5564085" y="1775764"/>
              <a:chExt cx="478155" cy="448945"/>
            </a:xfrm>
          </p:grpSpPr>
          <p:sp>
            <p:nvSpPr>
              <p:cNvPr id="16" name="object 16"/>
              <p:cNvSpPr/>
              <p:nvPr/>
            </p:nvSpPr>
            <p:spPr>
              <a:xfrm>
                <a:off x="5570435" y="1782114"/>
                <a:ext cx="465455" cy="436245"/>
              </a:xfrm>
              <a:custGeom>
                <a:avLst/>
                <a:gdLst/>
                <a:ahLst/>
                <a:cxnLst/>
                <a:rect l="l" t="t" r="r" b="b"/>
                <a:pathLst>
                  <a:path w="465454" h="436244">
                    <a:moveTo>
                      <a:pt x="232562" y="0"/>
                    </a:moveTo>
                    <a:lnTo>
                      <a:pt x="0" y="436156"/>
                    </a:lnTo>
                    <a:lnTo>
                      <a:pt x="465112" y="436156"/>
                    </a:lnTo>
                    <a:lnTo>
                      <a:pt x="232562" y="0"/>
                    </a:lnTo>
                    <a:close/>
                  </a:path>
                </a:pathLst>
              </a:custGeom>
              <a:solidFill>
                <a:srgbClr val="5B9B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5570435" y="1782114"/>
                <a:ext cx="465455" cy="436245"/>
              </a:xfrm>
              <a:custGeom>
                <a:avLst/>
                <a:gdLst/>
                <a:ahLst/>
                <a:cxnLst/>
                <a:rect l="l" t="t" r="r" b="b"/>
                <a:pathLst>
                  <a:path w="465454" h="436244">
                    <a:moveTo>
                      <a:pt x="0" y="436162"/>
                    </a:moveTo>
                    <a:lnTo>
                      <a:pt x="232554" y="0"/>
                    </a:lnTo>
                    <a:lnTo>
                      <a:pt x="465109" y="436162"/>
                    </a:lnTo>
                    <a:lnTo>
                      <a:pt x="0" y="436162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8" name="object 18"/>
            <p:cNvSpPr txBox="1"/>
            <p:nvPr/>
          </p:nvSpPr>
          <p:spPr>
            <a:xfrm>
              <a:off x="6036741" y="1767332"/>
              <a:ext cx="2533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204" dirty="0">
                  <a:latin typeface="Arial Black"/>
                  <a:cs typeface="Arial Black"/>
                </a:rPr>
                <a:t>+</a:t>
              </a:r>
              <a:endParaRPr sz="2400">
                <a:latin typeface="Arial Black"/>
                <a:cs typeface="Arial Black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8616975" y="1800859"/>
              <a:ext cx="19621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155" dirty="0">
                  <a:latin typeface="Arial Black"/>
                  <a:cs typeface="Arial Black"/>
                </a:rPr>
                <a:t>=</a:t>
              </a:r>
              <a:endParaRPr sz="1800">
                <a:latin typeface="Arial Black"/>
                <a:cs typeface="Arial Black"/>
              </a:endParaRPr>
            </a:p>
          </p:txBody>
        </p:sp>
        <p:grpSp>
          <p:nvGrpSpPr>
            <p:cNvPr id="20" name="object 20"/>
            <p:cNvGrpSpPr/>
            <p:nvPr/>
          </p:nvGrpSpPr>
          <p:grpSpPr>
            <a:xfrm>
              <a:off x="6332829" y="1752358"/>
              <a:ext cx="478155" cy="448945"/>
              <a:chOff x="6332829" y="1752358"/>
              <a:chExt cx="478155" cy="448945"/>
            </a:xfrm>
          </p:grpSpPr>
          <p:sp>
            <p:nvSpPr>
              <p:cNvPr id="21" name="object 21"/>
              <p:cNvSpPr/>
              <p:nvPr/>
            </p:nvSpPr>
            <p:spPr>
              <a:xfrm>
                <a:off x="6339179" y="1758708"/>
                <a:ext cx="465455" cy="436245"/>
              </a:xfrm>
              <a:custGeom>
                <a:avLst/>
                <a:gdLst/>
                <a:ahLst/>
                <a:cxnLst/>
                <a:rect l="l" t="t" r="r" b="b"/>
                <a:pathLst>
                  <a:path w="465454" h="436244">
                    <a:moveTo>
                      <a:pt x="232562" y="0"/>
                    </a:moveTo>
                    <a:lnTo>
                      <a:pt x="0" y="436168"/>
                    </a:lnTo>
                    <a:lnTo>
                      <a:pt x="465112" y="436168"/>
                    </a:lnTo>
                    <a:lnTo>
                      <a:pt x="232562" y="0"/>
                    </a:lnTo>
                    <a:close/>
                  </a:path>
                </a:pathLst>
              </a:custGeom>
              <a:solidFill>
                <a:srgbClr val="5B9B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6339179" y="1758708"/>
                <a:ext cx="465455" cy="436245"/>
              </a:xfrm>
              <a:custGeom>
                <a:avLst/>
                <a:gdLst/>
                <a:ahLst/>
                <a:cxnLst/>
                <a:rect l="l" t="t" r="r" b="b"/>
                <a:pathLst>
                  <a:path w="465454" h="436244">
                    <a:moveTo>
                      <a:pt x="0" y="436162"/>
                    </a:moveTo>
                    <a:lnTo>
                      <a:pt x="232554" y="0"/>
                    </a:lnTo>
                    <a:lnTo>
                      <a:pt x="465109" y="436162"/>
                    </a:lnTo>
                    <a:lnTo>
                      <a:pt x="0" y="436162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3" name="object 23"/>
            <p:cNvGrpSpPr/>
            <p:nvPr/>
          </p:nvGrpSpPr>
          <p:grpSpPr>
            <a:xfrm>
              <a:off x="7165264" y="1730959"/>
              <a:ext cx="554355" cy="494030"/>
              <a:chOff x="7165264" y="1730959"/>
              <a:chExt cx="554355" cy="494030"/>
            </a:xfrm>
          </p:grpSpPr>
          <p:sp>
            <p:nvSpPr>
              <p:cNvPr id="24" name="object 24"/>
              <p:cNvSpPr/>
              <p:nvPr/>
            </p:nvSpPr>
            <p:spPr>
              <a:xfrm>
                <a:off x="7171613" y="1737309"/>
                <a:ext cx="541655" cy="481330"/>
              </a:xfrm>
              <a:custGeom>
                <a:avLst/>
                <a:gdLst/>
                <a:ahLst/>
                <a:cxnLst/>
                <a:rect l="l" t="t" r="r" b="b"/>
                <a:pathLst>
                  <a:path w="541654" h="481330">
                    <a:moveTo>
                      <a:pt x="270586" y="0"/>
                    </a:moveTo>
                    <a:lnTo>
                      <a:pt x="206705" y="183718"/>
                    </a:lnTo>
                    <a:lnTo>
                      <a:pt x="0" y="183718"/>
                    </a:lnTo>
                    <a:lnTo>
                      <a:pt x="167233" y="297256"/>
                    </a:lnTo>
                    <a:lnTo>
                      <a:pt x="103352" y="480961"/>
                    </a:lnTo>
                    <a:lnTo>
                      <a:pt x="270586" y="367423"/>
                    </a:lnTo>
                    <a:lnTo>
                      <a:pt x="437819" y="480961"/>
                    </a:lnTo>
                    <a:lnTo>
                      <a:pt x="373938" y="297256"/>
                    </a:lnTo>
                    <a:lnTo>
                      <a:pt x="541172" y="183718"/>
                    </a:lnTo>
                    <a:lnTo>
                      <a:pt x="334467" y="183718"/>
                    </a:lnTo>
                    <a:lnTo>
                      <a:pt x="270586" y="0"/>
                    </a:lnTo>
                    <a:close/>
                  </a:path>
                </a:pathLst>
              </a:custGeom>
              <a:solidFill>
                <a:srgbClr val="E2F0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7171614" y="1737309"/>
                <a:ext cx="541655" cy="481330"/>
              </a:xfrm>
              <a:custGeom>
                <a:avLst/>
                <a:gdLst/>
                <a:ahLst/>
                <a:cxnLst/>
                <a:rect l="l" t="t" r="r" b="b"/>
                <a:pathLst>
                  <a:path w="541654" h="481330">
                    <a:moveTo>
                      <a:pt x="0" y="183711"/>
                    </a:moveTo>
                    <a:lnTo>
                      <a:pt x="206712" y="183712"/>
                    </a:lnTo>
                    <a:lnTo>
                      <a:pt x="270587" y="0"/>
                    </a:lnTo>
                    <a:lnTo>
                      <a:pt x="334463" y="183712"/>
                    </a:lnTo>
                    <a:lnTo>
                      <a:pt x="541175" y="183711"/>
                    </a:lnTo>
                    <a:lnTo>
                      <a:pt x="373941" y="297250"/>
                    </a:lnTo>
                    <a:lnTo>
                      <a:pt x="437820" y="480962"/>
                    </a:lnTo>
                    <a:lnTo>
                      <a:pt x="270587" y="367421"/>
                    </a:lnTo>
                    <a:lnTo>
                      <a:pt x="103355" y="480962"/>
                    </a:lnTo>
                    <a:lnTo>
                      <a:pt x="167234" y="297250"/>
                    </a:lnTo>
                    <a:lnTo>
                      <a:pt x="0" y="183711"/>
                    </a:lnTo>
                    <a:close/>
                  </a:path>
                </a:pathLst>
              </a:custGeom>
              <a:ln w="12700">
                <a:solidFill>
                  <a:srgbClr val="54823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6" name="object 26"/>
            <p:cNvGrpSpPr/>
            <p:nvPr/>
          </p:nvGrpSpPr>
          <p:grpSpPr>
            <a:xfrm>
              <a:off x="7975041" y="1730959"/>
              <a:ext cx="554355" cy="494030"/>
              <a:chOff x="7975041" y="1730959"/>
              <a:chExt cx="554355" cy="494030"/>
            </a:xfrm>
          </p:grpSpPr>
          <p:sp>
            <p:nvSpPr>
              <p:cNvPr id="27" name="object 27"/>
              <p:cNvSpPr/>
              <p:nvPr/>
            </p:nvSpPr>
            <p:spPr>
              <a:xfrm>
                <a:off x="7981391" y="1737309"/>
                <a:ext cx="541655" cy="481330"/>
              </a:xfrm>
              <a:custGeom>
                <a:avLst/>
                <a:gdLst/>
                <a:ahLst/>
                <a:cxnLst/>
                <a:rect l="l" t="t" r="r" b="b"/>
                <a:pathLst>
                  <a:path w="541654" h="481330">
                    <a:moveTo>
                      <a:pt x="270586" y="0"/>
                    </a:moveTo>
                    <a:lnTo>
                      <a:pt x="206705" y="183718"/>
                    </a:lnTo>
                    <a:lnTo>
                      <a:pt x="0" y="183718"/>
                    </a:lnTo>
                    <a:lnTo>
                      <a:pt x="167233" y="297256"/>
                    </a:lnTo>
                    <a:lnTo>
                      <a:pt x="103352" y="480961"/>
                    </a:lnTo>
                    <a:lnTo>
                      <a:pt x="270586" y="367423"/>
                    </a:lnTo>
                    <a:lnTo>
                      <a:pt x="437819" y="480961"/>
                    </a:lnTo>
                    <a:lnTo>
                      <a:pt x="373938" y="297256"/>
                    </a:lnTo>
                    <a:lnTo>
                      <a:pt x="541172" y="183718"/>
                    </a:lnTo>
                    <a:lnTo>
                      <a:pt x="334467" y="183718"/>
                    </a:lnTo>
                    <a:lnTo>
                      <a:pt x="270586" y="0"/>
                    </a:lnTo>
                    <a:close/>
                  </a:path>
                </a:pathLst>
              </a:custGeom>
              <a:solidFill>
                <a:srgbClr val="E2F0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7981391" y="1737309"/>
                <a:ext cx="541655" cy="481330"/>
              </a:xfrm>
              <a:custGeom>
                <a:avLst/>
                <a:gdLst/>
                <a:ahLst/>
                <a:cxnLst/>
                <a:rect l="l" t="t" r="r" b="b"/>
                <a:pathLst>
                  <a:path w="541654" h="481330">
                    <a:moveTo>
                      <a:pt x="0" y="183711"/>
                    </a:moveTo>
                    <a:lnTo>
                      <a:pt x="206712" y="183712"/>
                    </a:lnTo>
                    <a:lnTo>
                      <a:pt x="270587" y="0"/>
                    </a:lnTo>
                    <a:lnTo>
                      <a:pt x="334463" y="183712"/>
                    </a:lnTo>
                    <a:lnTo>
                      <a:pt x="541175" y="183711"/>
                    </a:lnTo>
                    <a:lnTo>
                      <a:pt x="373941" y="297250"/>
                    </a:lnTo>
                    <a:lnTo>
                      <a:pt x="437820" y="480962"/>
                    </a:lnTo>
                    <a:lnTo>
                      <a:pt x="270587" y="367421"/>
                    </a:lnTo>
                    <a:lnTo>
                      <a:pt x="103355" y="480962"/>
                    </a:lnTo>
                    <a:lnTo>
                      <a:pt x="167234" y="297250"/>
                    </a:lnTo>
                    <a:lnTo>
                      <a:pt x="0" y="183711"/>
                    </a:lnTo>
                    <a:close/>
                  </a:path>
                </a:pathLst>
              </a:custGeom>
              <a:ln w="12700">
                <a:solidFill>
                  <a:srgbClr val="54823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9" name="object 29"/>
            <p:cNvSpPr txBox="1"/>
            <p:nvPr/>
          </p:nvSpPr>
          <p:spPr>
            <a:xfrm>
              <a:off x="6839445" y="1758188"/>
              <a:ext cx="2533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204" dirty="0">
                  <a:latin typeface="Arial Black"/>
                  <a:cs typeface="Arial Black"/>
                </a:rPr>
                <a:t>+</a:t>
              </a:r>
              <a:endParaRPr sz="2400">
                <a:latin typeface="Arial Black"/>
                <a:cs typeface="Arial Black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7720101" y="1776476"/>
              <a:ext cx="2533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204" dirty="0">
                  <a:latin typeface="Arial Black"/>
                  <a:cs typeface="Arial Black"/>
                </a:rPr>
                <a:t>+</a:t>
              </a:r>
              <a:endParaRPr sz="2400">
                <a:latin typeface="Arial Black"/>
                <a:cs typeface="Arial Black"/>
              </a:endParaRPr>
            </a:p>
          </p:txBody>
        </p:sp>
        <p:grpSp>
          <p:nvGrpSpPr>
            <p:cNvPr id="31" name="object 31"/>
            <p:cNvGrpSpPr/>
            <p:nvPr/>
          </p:nvGrpSpPr>
          <p:grpSpPr>
            <a:xfrm>
              <a:off x="5539242" y="2595403"/>
              <a:ext cx="541655" cy="548640"/>
              <a:chOff x="5539242" y="2595403"/>
              <a:chExt cx="541655" cy="548640"/>
            </a:xfrm>
          </p:grpSpPr>
          <p:sp>
            <p:nvSpPr>
              <p:cNvPr id="32" name="object 32"/>
              <p:cNvSpPr/>
              <p:nvPr/>
            </p:nvSpPr>
            <p:spPr>
              <a:xfrm>
                <a:off x="5545584" y="2601749"/>
                <a:ext cx="528955" cy="535940"/>
              </a:xfrm>
              <a:custGeom>
                <a:avLst/>
                <a:gdLst/>
                <a:ahLst/>
                <a:cxnLst/>
                <a:rect l="l" t="t" r="r" b="b"/>
                <a:pathLst>
                  <a:path w="528954" h="535939">
                    <a:moveTo>
                      <a:pt x="414044" y="0"/>
                    </a:moveTo>
                    <a:lnTo>
                      <a:pt x="357952" y="10309"/>
                    </a:lnTo>
                    <a:lnTo>
                      <a:pt x="322125" y="34465"/>
                    </a:lnTo>
                    <a:lnTo>
                      <a:pt x="290208" y="73573"/>
                    </a:lnTo>
                    <a:lnTo>
                      <a:pt x="264475" y="128598"/>
                    </a:lnTo>
                    <a:lnTo>
                      <a:pt x="252525" y="99036"/>
                    </a:lnTo>
                    <a:lnTo>
                      <a:pt x="223417" y="52090"/>
                    </a:lnTo>
                    <a:lnTo>
                      <a:pt x="189262" y="20578"/>
                    </a:lnTo>
                    <a:lnTo>
                      <a:pt x="152335" y="3536"/>
                    </a:lnTo>
                    <a:lnTo>
                      <a:pt x="114911" y="0"/>
                    </a:lnTo>
                    <a:lnTo>
                      <a:pt x="96725" y="2994"/>
                    </a:lnTo>
                    <a:lnTo>
                      <a:pt x="47679" y="29582"/>
                    </a:lnTo>
                    <a:lnTo>
                      <a:pt x="22421" y="60772"/>
                    </a:lnTo>
                    <a:lnTo>
                      <a:pt x="5769" y="101608"/>
                    </a:lnTo>
                    <a:lnTo>
                      <a:pt x="0" y="151127"/>
                    </a:lnTo>
                    <a:lnTo>
                      <a:pt x="1907" y="178840"/>
                    </a:lnTo>
                    <a:lnTo>
                      <a:pt x="16727" y="239572"/>
                    </a:lnTo>
                    <a:lnTo>
                      <a:pt x="48118" y="306575"/>
                    </a:lnTo>
                    <a:lnTo>
                      <a:pt x="70739" y="342126"/>
                    </a:lnTo>
                    <a:lnTo>
                      <a:pt x="98356" y="378883"/>
                    </a:lnTo>
                    <a:lnTo>
                      <a:pt x="131254" y="416725"/>
                    </a:lnTo>
                    <a:lnTo>
                      <a:pt x="169716" y="455531"/>
                    </a:lnTo>
                    <a:lnTo>
                      <a:pt x="214029" y="495182"/>
                    </a:lnTo>
                    <a:lnTo>
                      <a:pt x="264475" y="535557"/>
                    </a:lnTo>
                    <a:lnTo>
                      <a:pt x="314921" y="495182"/>
                    </a:lnTo>
                    <a:lnTo>
                      <a:pt x="359233" y="455531"/>
                    </a:lnTo>
                    <a:lnTo>
                      <a:pt x="397696" y="416725"/>
                    </a:lnTo>
                    <a:lnTo>
                      <a:pt x="430594" y="378883"/>
                    </a:lnTo>
                    <a:lnTo>
                      <a:pt x="458212" y="342126"/>
                    </a:lnTo>
                    <a:lnTo>
                      <a:pt x="480833" y="306575"/>
                    </a:lnTo>
                    <a:lnTo>
                      <a:pt x="498742" y="272350"/>
                    </a:lnTo>
                    <a:lnTo>
                      <a:pt x="521565" y="208362"/>
                    </a:lnTo>
                    <a:lnTo>
                      <a:pt x="528953" y="151127"/>
                    </a:lnTo>
                    <a:lnTo>
                      <a:pt x="527571" y="125343"/>
                    </a:lnTo>
                    <a:lnTo>
                      <a:pt x="516077" y="80045"/>
                    </a:lnTo>
                    <a:lnTo>
                      <a:pt x="494839" y="43911"/>
                    </a:lnTo>
                    <a:lnTo>
                      <a:pt x="466131" y="17906"/>
                    </a:lnTo>
                    <a:lnTo>
                      <a:pt x="414044" y="0"/>
                    </a:lnTo>
                    <a:close/>
                  </a:path>
                </a:pathLst>
              </a:custGeom>
              <a:solidFill>
                <a:srgbClr val="F4B18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5545592" y="2601753"/>
                <a:ext cx="528955" cy="535940"/>
              </a:xfrm>
              <a:custGeom>
                <a:avLst/>
                <a:gdLst/>
                <a:ahLst/>
                <a:cxnLst/>
                <a:rect l="l" t="t" r="r" b="b"/>
                <a:pathLst>
                  <a:path w="528954" h="535939">
                    <a:moveTo>
                      <a:pt x="264477" y="128599"/>
                    </a:moveTo>
                    <a:lnTo>
                      <a:pt x="290209" y="73574"/>
                    </a:lnTo>
                    <a:lnTo>
                      <a:pt x="322125" y="34466"/>
                    </a:lnTo>
                    <a:lnTo>
                      <a:pt x="357952" y="10309"/>
                    </a:lnTo>
                    <a:lnTo>
                      <a:pt x="395412" y="140"/>
                    </a:lnTo>
                    <a:lnTo>
                      <a:pt x="449687" y="9003"/>
                    </a:lnTo>
                    <a:lnTo>
                      <a:pt x="494838" y="43911"/>
                    </a:lnTo>
                    <a:lnTo>
                      <a:pt x="516077" y="80045"/>
                    </a:lnTo>
                    <a:lnTo>
                      <a:pt x="527572" y="125343"/>
                    </a:lnTo>
                    <a:lnTo>
                      <a:pt x="528954" y="151128"/>
                    </a:lnTo>
                    <a:lnTo>
                      <a:pt x="527047" y="178841"/>
                    </a:lnTo>
                    <a:lnTo>
                      <a:pt x="512226" y="239574"/>
                    </a:lnTo>
                    <a:lnTo>
                      <a:pt x="480834" y="306576"/>
                    </a:lnTo>
                    <a:lnTo>
                      <a:pt x="458213" y="342128"/>
                    </a:lnTo>
                    <a:lnTo>
                      <a:pt x="430596" y="378885"/>
                    </a:lnTo>
                    <a:lnTo>
                      <a:pt x="397698" y="416727"/>
                    </a:lnTo>
                    <a:lnTo>
                      <a:pt x="359235" y="455534"/>
                    </a:lnTo>
                    <a:lnTo>
                      <a:pt x="314923" y="495185"/>
                    </a:lnTo>
                    <a:lnTo>
                      <a:pt x="264477" y="535559"/>
                    </a:lnTo>
                    <a:lnTo>
                      <a:pt x="214030" y="495185"/>
                    </a:lnTo>
                    <a:lnTo>
                      <a:pt x="169718" y="455534"/>
                    </a:lnTo>
                    <a:lnTo>
                      <a:pt x="131255" y="416727"/>
                    </a:lnTo>
                    <a:lnTo>
                      <a:pt x="98357" y="378885"/>
                    </a:lnTo>
                    <a:lnTo>
                      <a:pt x="70740" y="342128"/>
                    </a:lnTo>
                    <a:lnTo>
                      <a:pt x="48119" y="306576"/>
                    </a:lnTo>
                    <a:lnTo>
                      <a:pt x="30210" y="272352"/>
                    </a:lnTo>
                    <a:lnTo>
                      <a:pt x="7388" y="208363"/>
                    </a:lnTo>
                    <a:lnTo>
                      <a:pt x="0" y="151128"/>
                    </a:lnTo>
                    <a:lnTo>
                      <a:pt x="1382" y="125343"/>
                    </a:lnTo>
                    <a:lnTo>
                      <a:pt x="12876" y="80045"/>
                    </a:lnTo>
                    <a:lnTo>
                      <a:pt x="34115" y="43911"/>
                    </a:lnTo>
                    <a:lnTo>
                      <a:pt x="62823" y="17906"/>
                    </a:lnTo>
                    <a:lnTo>
                      <a:pt x="114910" y="0"/>
                    </a:lnTo>
                    <a:lnTo>
                      <a:pt x="133542" y="140"/>
                    </a:lnTo>
                    <a:lnTo>
                      <a:pt x="171002" y="10309"/>
                    </a:lnTo>
                    <a:lnTo>
                      <a:pt x="206828" y="34466"/>
                    </a:lnTo>
                    <a:lnTo>
                      <a:pt x="238745" y="73574"/>
                    </a:lnTo>
                    <a:lnTo>
                      <a:pt x="264477" y="128599"/>
                    </a:lnTo>
                    <a:close/>
                  </a:path>
                </a:pathLst>
              </a:custGeom>
              <a:ln w="12700">
                <a:solidFill>
                  <a:srgbClr val="843C0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4" name="object 34"/>
            <p:cNvGrpSpPr/>
            <p:nvPr/>
          </p:nvGrpSpPr>
          <p:grpSpPr>
            <a:xfrm>
              <a:off x="6339520" y="2579248"/>
              <a:ext cx="541655" cy="548640"/>
              <a:chOff x="6339520" y="2579248"/>
              <a:chExt cx="541655" cy="548640"/>
            </a:xfrm>
          </p:grpSpPr>
          <p:sp>
            <p:nvSpPr>
              <p:cNvPr id="35" name="object 35"/>
              <p:cNvSpPr/>
              <p:nvPr/>
            </p:nvSpPr>
            <p:spPr>
              <a:xfrm>
                <a:off x="6345865" y="2585594"/>
                <a:ext cx="528955" cy="535940"/>
              </a:xfrm>
              <a:custGeom>
                <a:avLst/>
                <a:gdLst/>
                <a:ahLst/>
                <a:cxnLst/>
                <a:rect l="l" t="t" r="r" b="b"/>
                <a:pathLst>
                  <a:path w="528954" h="535939">
                    <a:moveTo>
                      <a:pt x="414047" y="0"/>
                    </a:moveTo>
                    <a:lnTo>
                      <a:pt x="357956" y="10309"/>
                    </a:lnTo>
                    <a:lnTo>
                      <a:pt x="322130" y="34465"/>
                    </a:lnTo>
                    <a:lnTo>
                      <a:pt x="290214" y="73573"/>
                    </a:lnTo>
                    <a:lnTo>
                      <a:pt x="264484" y="128598"/>
                    </a:lnTo>
                    <a:lnTo>
                      <a:pt x="252532" y="99036"/>
                    </a:lnTo>
                    <a:lnTo>
                      <a:pt x="223422" y="52090"/>
                    </a:lnTo>
                    <a:lnTo>
                      <a:pt x="189265" y="20578"/>
                    </a:lnTo>
                    <a:lnTo>
                      <a:pt x="152337" y="3536"/>
                    </a:lnTo>
                    <a:lnTo>
                      <a:pt x="114912" y="0"/>
                    </a:lnTo>
                    <a:lnTo>
                      <a:pt x="96725" y="2994"/>
                    </a:lnTo>
                    <a:lnTo>
                      <a:pt x="47678" y="29582"/>
                    </a:lnTo>
                    <a:lnTo>
                      <a:pt x="22420" y="60772"/>
                    </a:lnTo>
                    <a:lnTo>
                      <a:pt x="5769" y="101608"/>
                    </a:lnTo>
                    <a:lnTo>
                      <a:pt x="0" y="151127"/>
                    </a:lnTo>
                    <a:lnTo>
                      <a:pt x="1907" y="178840"/>
                    </a:lnTo>
                    <a:lnTo>
                      <a:pt x="16728" y="239572"/>
                    </a:lnTo>
                    <a:lnTo>
                      <a:pt x="48121" y="306575"/>
                    </a:lnTo>
                    <a:lnTo>
                      <a:pt x="70743" y="342126"/>
                    </a:lnTo>
                    <a:lnTo>
                      <a:pt x="98361" y="378883"/>
                    </a:lnTo>
                    <a:lnTo>
                      <a:pt x="131259" y="416725"/>
                    </a:lnTo>
                    <a:lnTo>
                      <a:pt x="169723" y="455531"/>
                    </a:lnTo>
                    <a:lnTo>
                      <a:pt x="214036" y="495182"/>
                    </a:lnTo>
                    <a:lnTo>
                      <a:pt x="264484" y="535557"/>
                    </a:lnTo>
                    <a:lnTo>
                      <a:pt x="314930" y="495182"/>
                    </a:lnTo>
                    <a:lnTo>
                      <a:pt x="359242" y="455531"/>
                    </a:lnTo>
                    <a:lnTo>
                      <a:pt x="397705" y="416725"/>
                    </a:lnTo>
                    <a:lnTo>
                      <a:pt x="430602" y="378883"/>
                    </a:lnTo>
                    <a:lnTo>
                      <a:pt x="458220" y="342126"/>
                    </a:lnTo>
                    <a:lnTo>
                      <a:pt x="480840" y="306575"/>
                    </a:lnTo>
                    <a:lnTo>
                      <a:pt x="498750" y="272350"/>
                    </a:lnTo>
                    <a:lnTo>
                      <a:pt x="521571" y="208362"/>
                    </a:lnTo>
                    <a:lnTo>
                      <a:pt x="528959" y="151127"/>
                    </a:lnTo>
                    <a:lnTo>
                      <a:pt x="527577" y="125343"/>
                    </a:lnTo>
                    <a:lnTo>
                      <a:pt x="516082" y="80045"/>
                    </a:lnTo>
                    <a:lnTo>
                      <a:pt x="494842" y="43911"/>
                    </a:lnTo>
                    <a:lnTo>
                      <a:pt x="466134" y="17906"/>
                    </a:lnTo>
                    <a:lnTo>
                      <a:pt x="414047" y="0"/>
                    </a:lnTo>
                    <a:close/>
                  </a:path>
                </a:pathLst>
              </a:custGeom>
              <a:solidFill>
                <a:srgbClr val="F4B18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6345870" y="2585598"/>
                <a:ext cx="528955" cy="535940"/>
              </a:xfrm>
              <a:custGeom>
                <a:avLst/>
                <a:gdLst/>
                <a:ahLst/>
                <a:cxnLst/>
                <a:rect l="l" t="t" r="r" b="b"/>
                <a:pathLst>
                  <a:path w="528954" h="535939">
                    <a:moveTo>
                      <a:pt x="264477" y="128599"/>
                    </a:moveTo>
                    <a:lnTo>
                      <a:pt x="290209" y="73574"/>
                    </a:lnTo>
                    <a:lnTo>
                      <a:pt x="322125" y="34466"/>
                    </a:lnTo>
                    <a:lnTo>
                      <a:pt x="357952" y="10309"/>
                    </a:lnTo>
                    <a:lnTo>
                      <a:pt x="395412" y="140"/>
                    </a:lnTo>
                    <a:lnTo>
                      <a:pt x="449687" y="9003"/>
                    </a:lnTo>
                    <a:lnTo>
                      <a:pt x="494838" y="43911"/>
                    </a:lnTo>
                    <a:lnTo>
                      <a:pt x="516077" y="80045"/>
                    </a:lnTo>
                    <a:lnTo>
                      <a:pt x="527572" y="125343"/>
                    </a:lnTo>
                    <a:lnTo>
                      <a:pt x="528954" y="151128"/>
                    </a:lnTo>
                    <a:lnTo>
                      <a:pt x="527047" y="178841"/>
                    </a:lnTo>
                    <a:lnTo>
                      <a:pt x="512226" y="239574"/>
                    </a:lnTo>
                    <a:lnTo>
                      <a:pt x="480834" y="306576"/>
                    </a:lnTo>
                    <a:lnTo>
                      <a:pt x="458213" y="342128"/>
                    </a:lnTo>
                    <a:lnTo>
                      <a:pt x="430596" y="378885"/>
                    </a:lnTo>
                    <a:lnTo>
                      <a:pt x="397698" y="416727"/>
                    </a:lnTo>
                    <a:lnTo>
                      <a:pt x="359235" y="455534"/>
                    </a:lnTo>
                    <a:lnTo>
                      <a:pt x="314923" y="495185"/>
                    </a:lnTo>
                    <a:lnTo>
                      <a:pt x="264477" y="535559"/>
                    </a:lnTo>
                    <a:lnTo>
                      <a:pt x="214030" y="495185"/>
                    </a:lnTo>
                    <a:lnTo>
                      <a:pt x="169718" y="455534"/>
                    </a:lnTo>
                    <a:lnTo>
                      <a:pt x="131255" y="416727"/>
                    </a:lnTo>
                    <a:lnTo>
                      <a:pt x="98357" y="378885"/>
                    </a:lnTo>
                    <a:lnTo>
                      <a:pt x="70740" y="342128"/>
                    </a:lnTo>
                    <a:lnTo>
                      <a:pt x="48119" y="306576"/>
                    </a:lnTo>
                    <a:lnTo>
                      <a:pt x="30210" y="272352"/>
                    </a:lnTo>
                    <a:lnTo>
                      <a:pt x="7388" y="208363"/>
                    </a:lnTo>
                    <a:lnTo>
                      <a:pt x="0" y="151128"/>
                    </a:lnTo>
                    <a:lnTo>
                      <a:pt x="1382" y="125343"/>
                    </a:lnTo>
                    <a:lnTo>
                      <a:pt x="12876" y="80045"/>
                    </a:lnTo>
                    <a:lnTo>
                      <a:pt x="34115" y="43911"/>
                    </a:lnTo>
                    <a:lnTo>
                      <a:pt x="62823" y="17906"/>
                    </a:lnTo>
                    <a:lnTo>
                      <a:pt x="114910" y="0"/>
                    </a:lnTo>
                    <a:lnTo>
                      <a:pt x="133542" y="140"/>
                    </a:lnTo>
                    <a:lnTo>
                      <a:pt x="171002" y="10309"/>
                    </a:lnTo>
                    <a:lnTo>
                      <a:pt x="206828" y="34466"/>
                    </a:lnTo>
                    <a:lnTo>
                      <a:pt x="238745" y="73574"/>
                    </a:lnTo>
                    <a:lnTo>
                      <a:pt x="264477" y="128599"/>
                    </a:lnTo>
                    <a:close/>
                  </a:path>
                </a:pathLst>
              </a:custGeom>
              <a:ln w="12700">
                <a:solidFill>
                  <a:srgbClr val="843C0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7" name="object 37"/>
            <p:cNvGrpSpPr/>
            <p:nvPr/>
          </p:nvGrpSpPr>
          <p:grpSpPr>
            <a:xfrm>
              <a:off x="7216571" y="2590038"/>
              <a:ext cx="478155" cy="448945"/>
              <a:chOff x="7216571" y="2590038"/>
              <a:chExt cx="478155" cy="448945"/>
            </a:xfrm>
          </p:grpSpPr>
          <p:sp>
            <p:nvSpPr>
              <p:cNvPr id="38" name="object 38"/>
              <p:cNvSpPr/>
              <p:nvPr/>
            </p:nvSpPr>
            <p:spPr>
              <a:xfrm>
                <a:off x="7222921" y="2596388"/>
                <a:ext cx="465455" cy="436245"/>
              </a:xfrm>
              <a:custGeom>
                <a:avLst/>
                <a:gdLst/>
                <a:ahLst/>
                <a:cxnLst/>
                <a:rect l="l" t="t" r="r" b="b"/>
                <a:pathLst>
                  <a:path w="465454" h="436244">
                    <a:moveTo>
                      <a:pt x="232562" y="0"/>
                    </a:moveTo>
                    <a:lnTo>
                      <a:pt x="0" y="436156"/>
                    </a:lnTo>
                    <a:lnTo>
                      <a:pt x="465112" y="436156"/>
                    </a:lnTo>
                    <a:lnTo>
                      <a:pt x="232562" y="0"/>
                    </a:lnTo>
                    <a:close/>
                  </a:path>
                </a:pathLst>
              </a:custGeom>
              <a:solidFill>
                <a:srgbClr val="5B9B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7222921" y="2596388"/>
                <a:ext cx="465455" cy="436245"/>
              </a:xfrm>
              <a:custGeom>
                <a:avLst/>
                <a:gdLst/>
                <a:ahLst/>
                <a:cxnLst/>
                <a:rect l="l" t="t" r="r" b="b"/>
                <a:pathLst>
                  <a:path w="465454" h="436244">
                    <a:moveTo>
                      <a:pt x="0" y="436162"/>
                    </a:moveTo>
                    <a:lnTo>
                      <a:pt x="232554" y="0"/>
                    </a:lnTo>
                    <a:lnTo>
                      <a:pt x="465109" y="436162"/>
                    </a:lnTo>
                    <a:lnTo>
                      <a:pt x="0" y="436162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0" name="object 40"/>
            <p:cNvGrpSpPr/>
            <p:nvPr/>
          </p:nvGrpSpPr>
          <p:grpSpPr>
            <a:xfrm>
              <a:off x="8049006" y="2568638"/>
              <a:ext cx="554355" cy="494030"/>
              <a:chOff x="8049006" y="2568638"/>
              <a:chExt cx="554355" cy="494030"/>
            </a:xfrm>
          </p:grpSpPr>
          <p:sp>
            <p:nvSpPr>
              <p:cNvPr id="41" name="object 41"/>
              <p:cNvSpPr/>
              <p:nvPr/>
            </p:nvSpPr>
            <p:spPr>
              <a:xfrm>
                <a:off x="8055355" y="2574988"/>
                <a:ext cx="541655" cy="481330"/>
              </a:xfrm>
              <a:custGeom>
                <a:avLst/>
                <a:gdLst/>
                <a:ahLst/>
                <a:cxnLst/>
                <a:rect l="l" t="t" r="r" b="b"/>
                <a:pathLst>
                  <a:path w="541654" h="481330">
                    <a:moveTo>
                      <a:pt x="270586" y="0"/>
                    </a:moveTo>
                    <a:lnTo>
                      <a:pt x="206705" y="183705"/>
                    </a:lnTo>
                    <a:lnTo>
                      <a:pt x="0" y="183705"/>
                    </a:lnTo>
                    <a:lnTo>
                      <a:pt x="167233" y="297243"/>
                    </a:lnTo>
                    <a:lnTo>
                      <a:pt x="103352" y="480961"/>
                    </a:lnTo>
                    <a:lnTo>
                      <a:pt x="270586" y="367423"/>
                    </a:lnTo>
                    <a:lnTo>
                      <a:pt x="437819" y="480961"/>
                    </a:lnTo>
                    <a:lnTo>
                      <a:pt x="373938" y="297243"/>
                    </a:lnTo>
                    <a:lnTo>
                      <a:pt x="541172" y="183705"/>
                    </a:lnTo>
                    <a:lnTo>
                      <a:pt x="334467" y="183705"/>
                    </a:lnTo>
                    <a:lnTo>
                      <a:pt x="270586" y="0"/>
                    </a:lnTo>
                    <a:close/>
                  </a:path>
                </a:pathLst>
              </a:custGeom>
              <a:solidFill>
                <a:srgbClr val="E2F0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8055356" y="2574988"/>
                <a:ext cx="541655" cy="481330"/>
              </a:xfrm>
              <a:custGeom>
                <a:avLst/>
                <a:gdLst/>
                <a:ahLst/>
                <a:cxnLst/>
                <a:rect l="l" t="t" r="r" b="b"/>
                <a:pathLst>
                  <a:path w="541654" h="481330">
                    <a:moveTo>
                      <a:pt x="0" y="183711"/>
                    </a:moveTo>
                    <a:lnTo>
                      <a:pt x="206712" y="183712"/>
                    </a:lnTo>
                    <a:lnTo>
                      <a:pt x="270587" y="0"/>
                    </a:lnTo>
                    <a:lnTo>
                      <a:pt x="334463" y="183712"/>
                    </a:lnTo>
                    <a:lnTo>
                      <a:pt x="541175" y="183711"/>
                    </a:lnTo>
                    <a:lnTo>
                      <a:pt x="373941" y="297250"/>
                    </a:lnTo>
                    <a:lnTo>
                      <a:pt x="437820" y="480962"/>
                    </a:lnTo>
                    <a:lnTo>
                      <a:pt x="270587" y="367421"/>
                    </a:lnTo>
                    <a:lnTo>
                      <a:pt x="103355" y="480962"/>
                    </a:lnTo>
                    <a:lnTo>
                      <a:pt x="167234" y="297250"/>
                    </a:lnTo>
                    <a:lnTo>
                      <a:pt x="0" y="183711"/>
                    </a:lnTo>
                    <a:close/>
                  </a:path>
                </a:pathLst>
              </a:custGeom>
              <a:ln w="12700">
                <a:solidFill>
                  <a:srgbClr val="54823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3" name="object 43"/>
            <p:cNvSpPr txBox="1"/>
            <p:nvPr/>
          </p:nvSpPr>
          <p:spPr>
            <a:xfrm>
              <a:off x="6920483" y="2602484"/>
              <a:ext cx="105600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815340" algn="l"/>
                </a:tabLst>
              </a:pPr>
              <a:r>
                <a:rPr sz="2400" spc="204" dirty="0">
                  <a:latin typeface="Arial Black"/>
                  <a:cs typeface="Arial Black"/>
                </a:rPr>
                <a:t>+	</a:t>
              </a:r>
              <a:r>
                <a:rPr sz="3600" spc="307" baseline="1157" dirty="0">
                  <a:latin typeface="Arial Black"/>
                  <a:cs typeface="Arial Black"/>
                </a:rPr>
                <a:t>+</a:t>
              </a:r>
              <a:endParaRPr sz="3600" baseline="1157">
                <a:latin typeface="Arial Black"/>
                <a:cs typeface="Arial Black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8675611" y="2663444"/>
              <a:ext cx="19621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155" dirty="0">
                  <a:latin typeface="Arial Black"/>
                  <a:cs typeface="Arial Black"/>
                </a:rPr>
                <a:t>=</a:t>
              </a:r>
              <a:endParaRPr sz="1800">
                <a:latin typeface="Arial Black"/>
                <a:cs typeface="Arial Black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6083553" y="2611628"/>
              <a:ext cx="2533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204" dirty="0">
                  <a:latin typeface="Arial Black"/>
                  <a:cs typeface="Arial Black"/>
                </a:rPr>
                <a:t>+</a:t>
              </a:r>
              <a:endParaRPr sz="2400">
                <a:latin typeface="Arial Black"/>
                <a:cs typeface="Arial Black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86062" y="1187584"/>
              <a:ext cx="363527" cy="493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7" name="object 47"/>
            <p:cNvGrpSpPr/>
            <p:nvPr/>
          </p:nvGrpSpPr>
          <p:grpSpPr>
            <a:xfrm>
              <a:off x="8701327" y="3336740"/>
              <a:ext cx="541655" cy="548640"/>
              <a:chOff x="8701327" y="3336740"/>
              <a:chExt cx="541655" cy="548640"/>
            </a:xfrm>
          </p:grpSpPr>
          <p:sp>
            <p:nvSpPr>
              <p:cNvPr id="48" name="object 48"/>
              <p:cNvSpPr/>
              <p:nvPr/>
            </p:nvSpPr>
            <p:spPr>
              <a:xfrm>
                <a:off x="8707677" y="3343099"/>
                <a:ext cx="528955" cy="535940"/>
              </a:xfrm>
              <a:custGeom>
                <a:avLst/>
                <a:gdLst/>
                <a:ahLst/>
                <a:cxnLst/>
                <a:rect l="l" t="t" r="r" b="b"/>
                <a:pathLst>
                  <a:path w="528954" h="535939">
                    <a:moveTo>
                      <a:pt x="414042" y="0"/>
                    </a:moveTo>
                    <a:lnTo>
                      <a:pt x="357950" y="10309"/>
                    </a:lnTo>
                    <a:lnTo>
                      <a:pt x="322125" y="34465"/>
                    </a:lnTo>
                    <a:lnTo>
                      <a:pt x="290209" y="73573"/>
                    </a:lnTo>
                    <a:lnTo>
                      <a:pt x="264478" y="128598"/>
                    </a:lnTo>
                    <a:lnTo>
                      <a:pt x="252527" y="99036"/>
                    </a:lnTo>
                    <a:lnTo>
                      <a:pt x="223417" y="52090"/>
                    </a:lnTo>
                    <a:lnTo>
                      <a:pt x="189261" y="20578"/>
                    </a:lnTo>
                    <a:lnTo>
                      <a:pt x="152333" y="3536"/>
                    </a:lnTo>
                    <a:lnTo>
                      <a:pt x="114909" y="0"/>
                    </a:lnTo>
                    <a:lnTo>
                      <a:pt x="96722" y="2994"/>
                    </a:lnTo>
                    <a:lnTo>
                      <a:pt x="47677" y="29582"/>
                    </a:lnTo>
                    <a:lnTo>
                      <a:pt x="22419" y="60772"/>
                    </a:lnTo>
                    <a:lnTo>
                      <a:pt x="5768" y="101608"/>
                    </a:lnTo>
                    <a:lnTo>
                      <a:pt x="0" y="151127"/>
                    </a:lnTo>
                    <a:lnTo>
                      <a:pt x="1907" y="178840"/>
                    </a:lnTo>
                    <a:lnTo>
                      <a:pt x="16728" y="239572"/>
                    </a:lnTo>
                    <a:lnTo>
                      <a:pt x="48120" y="306575"/>
                    </a:lnTo>
                    <a:lnTo>
                      <a:pt x="70741" y="342126"/>
                    </a:lnTo>
                    <a:lnTo>
                      <a:pt x="98359" y="378883"/>
                    </a:lnTo>
                    <a:lnTo>
                      <a:pt x="131257" y="416725"/>
                    </a:lnTo>
                    <a:lnTo>
                      <a:pt x="169720" y="455531"/>
                    </a:lnTo>
                    <a:lnTo>
                      <a:pt x="214032" y="495182"/>
                    </a:lnTo>
                    <a:lnTo>
                      <a:pt x="264478" y="535557"/>
                    </a:lnTo>
                    <a:lnTo>
                      <a:pt x="314924" y="495182"/>
                    </a:lnTo>
                    <a:lnTo>
                      <a:pt x="359236" y="455531"/>
                    </a:lnTo>
                    <a:lnTo>
                      <a:pt x="397699" y="416725"/>
                    </a:lnTo>
                    <a:lnTo>
                      <a:pt x="430597" y="378883"/>
                    </a:lnTo>
                    <a:lnTo>
                      <a:pt x="458214" y="342126"/>
                    </a:lnTo>
                    <a:lnTo>
                      <a:pt x="480835" y="306575"/>
                    </a:lnTo>
                    <a:lnTo>
                      <a:pt x="498744" y="272350"/>
                    </a:lnTo>
                    <a:lnTo>
                      <a:pt x="521565" y="208362"/>
                    </a:lnTo>
                    <a:lnTo>
                      <a:pt x="528953" y="151127"/>
                    </a:lnTo>
                    <a:lnTo>
                      <a:pt x="527571" y="125343"/>
                    </a:lnTo>
                    <a:lnTo>
                      <a:pt x="516076" y="80045"/>
                    </a:lnTo>
                    <a:lnTo>
                      <a:pt x="494837" y="43911"/>
                    </a:lnTo>
                    <a:lnTo>
                      <a:pt x="466129" y="17906"/>
                    </a:lnTo>
                    <a:lnTo>
                      <a:pt x="414042" y="0"/>
                    </a:lnTo>
                    <a:close/>
                  </a:path>
                </a:pathLst>
              </a:custGeom>
              <a:solidFill>
                <a:srgbClr val="F4B18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8707677" y="3343090"/>
                <a:ext cx="528955" cy="535940"/>
              </a:xfrm>
              <a:custGeom>
                <a:avLst/>
                <a:gdLst/>
                <a:ahLst/>
                <a:cxnLst/>
                <a:rect l="l" t="t" r="r" b="b"/>
                <a:pathLst>
                  <a:path w="528954" h="535939">
                    <a:moveTo>
                      <a:pt x="264477" y="128599"/>
                    </a:moveTo>
                    <a:lnTo>
                      <a:pt x="290209" y="73574"/>
                    </a:lnTo>
                    <a:lnTo>
                      <a:pt x="322125" y="34466"/>
                    </a:lnTo>
                    <a:lnTo>
                      <a:pt x="357952" y="10309"/>
                    </a:lnTo>
                    <a:lnTo>
                      <a:pt x="395412" y="140"/>
                    </a:lnTo>
                    <a:lnTo>
                      <a:pt x="449687" y="9003"/>
                    </a:lnTo>
                    <a:lnTo>
                      <a:pt x="494838" y="43911"/>
                    </a:lnTo>
                    <a:lnTo>
                      <a:pt x="516077" y="80045"/>
                    </a:lnTo>
                    <a:lnTo>
                      <a:pt x="527572" y="125343"/>
                    </a:lnTo>
                    <a:lnTo>
                      <a:pt x="528954" y="151128"/>
                    </a:lnTo>
                    <a:lnTo>
                      <a:pt x="527047" y="178841"/>
                    </a:lnTo>
                    <a:lnTo>
                      <a:pt x="512226" y="239574"/>
                    </a:lnTo>
                    <a:lnTo>
                      <a:pt x="480834" y="306576"/>
                    </a:lnTo>
                    <a:lnTo>
                      <a:pt x="458213" y="342128"/>
                    </a:lnTo>
                    <a:lnTo>
                      <a:pt x="430596" y="378885"/>
                    </a:lnTo>
                    <a:lnTo>
                      <a:pt x="397698" y="416727"/>
                    </a:lnTo>
                    <a:lnTo>
                      <a:pt x="359235" y="455534"/>
                    </a:lnTo>
                    <a:lnTo>
                      <a:pt x="314923" y="495185"/>
                    </a:lnTo>
                    <a:lnTo>
                      <a:pt x="264477" y="535559"/>
                    </a:lnTo>
                    <a:lnTo>
                      <a:pt x="214030" y="495185"/>
                    </a:lnTo>
                    <a:lnTo>
                      <a:pt x="169718" y="455534"/>
                    </a:lnTo>
                    <a:lnTo>
                      <a:pt x="131255" y="416727"/>
                    </a:lnTo>
                    <a:lnTo>
                      <a:pt x="98357" y="378885"/>
                    </a:lnTo>
                    <a:lnTo>
                      <a:pt x="70740" y="342128"/>
                    </a:lnTo>
                    <a:lnTo>
                      <a:pt x="48119" y="306576"/>
                    </a:lnTo>
                    <a:lnTo>
                      <a:pt x="30210" y="272352"/>
                    </a:lnTo>
                    <a:lnTo>
                      <a:pt x="7388" y="208363"/>
                    </a:lnTo>
                    <a:lnTo>
                      <a:pt x="0" y="151128"/>
                    </a:lnTo>
                    <a:lnTo>
                      <a:pt x="1382" y="125343"/>
                    </a:lnTo>
                    <a:lnTo>
                      <a:pt x="12876" y="80045"/>
                    </a:lnTo>
                    <a:lnTo>
                      <a:pt x="34115" y="43911"/>
                    </a:lnTo>
                    <a:lnTo>
                      <a:pt x="62823" y="17906"/>
                    </a:lnTo>
                    <a:lnTo>
                      <a:pt x="114910" y="0"/>
                    </a:lnTo>
                    <a:lnTo>
                      <a:pt x="133542" y="140"/>
                    </a:lnTo>
                    <a:lnTo>
                      <a:pt x="171002" y="10309"/>
                    </a:lnTo>
                    <a:lnTo>
                      <a:pt x="206828" y="34466"/>
                    </a:lnTo>
                    <a:lnTo>
                      <a:pt x="238745" y="73574"/>
                    </a:lnTo>
                    <a:lnTo>
                      <a:pt x="264477" y="128599"/>
                    </a:lnTo>
                    <a:close/>
                  </a:path>
                </a:pathLst>
              </a:custGeom>
              <a:ln w="12700">
                <a:solidFill>
                  <a:srgbClr val="843C0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0" name="object 50"/>
            <p:cNvGrpSpPr/>
            <p:nvPr/>
          </p:nvGrpSpPr>
          <p:grpSpPr>
            <a:xfrm>
              <a:off x="5971641" y="4720666"/>
              <a:ext cx="880744" cy="614680"/>
              <a:chOff x="5971641" y="4720666"/>
              <a:chExt cx="880744" cy="614680"/>
            </a:xfrm>
          </p:grpSpPr>
          <p:sp>
            <p:nvSpPr>
              <p:cNvPr id="51" name="object 51"/>
              <p:cNvSpPr/>
              <p:nvPr/>
            </p:nvSpPr>
            <p:spPr>
              <a:xfrm>
                <a:off x="5984341" y="4733366"/>
                <a:ext cx="855344" cy="589280"/>
              </a:xfrm>
              <a:custGeom>
                <a:avLst/>
                <a:gdLst/>
                <a:ahLst/>
                <a:cxnLst/>
                <a:rect l="l" t="t" r="r" b="b"/>
                <a:pathLst>
                  <a:path w="855345" h="589279">
                    <a:moveTo>
                      <a:pt x="854900" y="0"/>
                    </a:moveTo>
                    <a:lnTo>
                      <a:pt x="0" y="0"/>
                    </a:lnTo>
                    <a:lnTo>
                      <a:pt x="0" y="589216"/>
                    </a:lnTo>
                    <a:lnTo>
                      <a:pt x="854900" y="589216"/>
                    </a:lnTo>
                    <a:lnTo>
                      <a:pt x="8549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5984341" y="4733366"/>
                <a:ext cx="855344" cy="589280"/>
              </a:xfrm>
              <a:custGeom>
                <a:avLst/>
                <a:gdLst/>
                <a:ahLst/>
                <a:cxnLst/>
                <a:rect l="l" t="t" r="r" b="b"/>
                <a:pathLst>
                  <a:path w="855345" h="589279">
                    <a:moveTo>
                      <a:pt x="0" y="0"/>
                    </a:moveTo>
                    <a:lnTo>
                      <a:pt x="854901" y="0"/>
                    </a:lnTo>
                    <a:lnTo>
                      <a:pt x="854901" y="589219"/>
                    </a:lnTo>
                    <a:lnTo>
                      <a:pt x="0" y="589219"/>
                    </a:lnTo>
                    <a:lnTo>
                      <a:pt x="0" y="0"/>
                    </a:lnTo>
                    <a:close/>
                  </a:path>
                </a:pathLst>
              </a:custGeom>
              <a:ln w="254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3" name="object 53"/>
            <p:cNvSpPr txBox="1"/>
            <p:nvPr/>
          </p:nvSpPr>
          <p:spPr>
            <a:xfrm>
              <a:off x="6884517" y="4816347"/>
              <a:ext cx="1719580" cy="12630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2705">
                <a:lnSpc>
                  <a:spcPct val="100000"/>
                </a:lnSpc>
                <a:spcBef>
                  <a:spcPts val="100"/>
                </a:spcBef>
              </a:pPr>
              <a:r>
                <a:rPr sz="4200" spc="-442" baseline="6944" dirty="0">
                  <a:latin typeface="Verdana"/>
                  <a:cs typeface="Verdana"/>
                </a:rPr>
                <a:t>× </a:t>
              </a:r>
              <a:r>
                <a:rPr sz="2800" spc="-250" dirty="0">
                  <a:latin typeface="Arial"/>
                  <a:cs typeface="Arial"/>
                </a:rPr>
                <a:t>10  </a:t>
              </a:r>
              <a:r>
                <a:rPr sz="4200" spc="-300" baseline="8928" dirty="0">
                  <a:latin typeface="Verdana"/>
                  <a:cs typeface="Verdana"/>
                </a:rPr>
                <a:t>=</a:t>
              </a:r>
              <a:r>
                <a:rPr sz="4200" spc="-810" baseline="8928" dirty="0">
                  <a:latin typeface="Verdana"/>
                  <a:cs typeface="Verdana"/>
                </a:rPr>
                <a:t> </a:t>
              </a:r>
              <a:r>
                <a:rPr sz="2800" spc="345" dirty="0">
                  <a:latin typeface="Arial"/>
                  <a:cs typeface="Arial"/>
                </a:rPr>
                <a:t>42</a:t>
              </a:r>
              <a:endParaRPr sz="2800">
                <a:latin typeface="Arial"/>
                <a:cs typeface="Arial"/>
              </a:endParaRPr>
            </a:p>
            <a:p>
              <a:pPr marL="38100">
                <a:lnSpc>
                  <a:spcPct val="100000"/>
                </a:lnSpc>
                <a:spcBef>
                  <a:spcPts val="3025"/>
                </a:spcBef>
              </a:pPr>
              <a:r>
                <a:rPr sz="4200" spc="-300" baseline="6944" dirty="0">
                  <a:latin typeface="Verdana"/>
                  <a:cs typeface="Verdana"/>
                </a:rPr>
                <a:t>÷ </a:t>
              </a:r>
              <a:r>
                <a:rPr sz="2800" spc="-250" dirty="0">
                  <a:latin typeface="Arial"/>
                  <a:cs typeface="Arial"/>
                </a:rPr>
                <a:t>10  </a:t>
              </a:r>
              <a:r>
                <a:rPr sz="4200" spc="-300" baseline="8928" dirty="0">
                  <a:latin typeface="Verdana"/>
                  <a:cs typeface="Verdana"/>
                </a:rPr>
                <a:t>=</a:t>
              </a:r>
              <a:r>
                <a:rPr sz="4200" spc="-1095" baseline="8928" dirty="0">
                  <a:latin typeface="Verdana"/>
                  <a:cs typeface="Verdana"/>
                </a:rPr>
                <a:t> </a:t>
              </a:r>
              <a:r>
                <a:rPr sz="2800" spc="345" dirty="0">
                  <a:latin typeface="Arial"/>
                  <a:cs typeface="Arial"/>
                </a:rPr>
                <a:t>42</a:t>
              </a:r>
              <a:endParaRPr sz="2800">
                <a:latin typeface="Arial"/>
                <a:cs typeface="Arial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5969127" y="5543219"/>
              <a:ext cx="855344" cy="589280"/>
            </a:xfrm>
            <a:custGeom>
              <a:avLst/>
              <a:gdLst/>
              <a:ahLst/>
              <a:cxnLst/>
              <a:rect l="l" t="t" r="r" b="b"/>
              <a:pathLst>
                <a:path w="855345" h="589279">
                  <a:moveTo>
                    <a:pt x="0" y="0"/>
                  </a:moveTo>
                  <a:lnTo>
                    <a:pt x="854901" y="0"/>
                  </a:lnTo>
                  <a:lnTo>
                    <a:pt x="854901" y="589219"/>
                  </a:lnTo>
                  <a:lnTo>
                    <a:pt x="0" y="58921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114998"/>
              <a:ext cx="5564378" cy="7498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6" name="object 56"/>
            <p:cNvGrpSpPr/>
            <p:nvPr/>
          </p:nvGrpSpPr>
          <p:grpSpPr>
            <a:xfrm>
              <a:off x="8457450" y="0"/>
              <a:ext cx="1120775" cy="1127125"/>
              <a:chOff x="8457450" y="0"/>
              <a:chExt cx="1120775" cy="1127125"/>
            </a:xfrm>
          </p:grpSpPr>
          <p:sp>
            <p:nvSpPr>
              <p:cNvPr id="57" name="object 57"/>
              <p:cNvSpPr/>
              <p:nvPr/>
            </p:nvSpPr>
            <p:spPr>
              <a:xfrm>
                <a:off x="8457450" y="0"/>
                <a:ext cx="749871" cy="710095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8809710" y="267056"/>
                <a:ext cx="768163" cy="85961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9" name="object 59"/>
            <p:cNvSpPr/>
            <p:nvPr/>
          </p:nvSpPr>
          <p:spPr>
            <a:xfrm>
              <a:off x="5227548" y="1297508"/>
              <a:ext cx="177800" cy="203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144998" y="1214958"/>
              <a:ext cx="426720" cy="481330"/>
            </a:xfrm>
            <a:custGeom>
              <a:avLst/>
              <a:gdLst/>
              <a:ahLst/>
              <a:cxnLst/>
              <a:rect l="l" t="t" r="r" b="b"/>
              <a:pathLst>
                <a:path w="426720" h="481330">
                  <a:moveTo>
                    <a:pt x="0" y="0"/>
                  </a:moveTo>
                  <a:lnTo>
                    <a:pt x="426250" y="0"/>
                  </a:lnTo>
                </a:path>
                <a:path w="426720" h="481330">
                  <a:moveTo>
                    <a:pt x="0" y="0"/>
                  </a:moveTo>
                  <a:lnTo>
                    <a:pt x="0" y="481119"/>
                  </a:lnTo>
                </a:path>
                <a:path w="426720" h="481330">
                  <a:moveTo>
                    <a:pt x="0" y="481119"/>
                  </a:moveTo>
                  <a:lnTo>
                    <a:pt x="426250" y="481119"/>
                  </a:lnTo>
                </a:path>
                <a:path w="426720" h="481330">
                  <a:moveTo>
                    <a:pt x="426250" y="481119"/>
                  </a:moveTo>
                  <a:lnTo>
                    <a:pt x="42625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1" name="object 61"/>
            <p:cNvGrpSpPr/>
            <p:nvPr/>
          </p:nvGrpSpPr>
          <p:grpSpPr>
            <a:xfrm>
              <a:off x="720359" y="2002180"/>
              <a:ext cx="4869815" cy="4262755"/>
              <a:chOff x="720359" y="2002180"/>
              <a:chExt cx="4869815" cy="4262755"/>
            </a:xfrm>
          </p:grpSpPr>
          <p:sp>
            <p:nvSpPr>
              <p:cNvPr id="62" name="object 62"/>
              <p:cNvSpPr/>
              <p:nvPr/>
            </p:nvSpPr>
            <p:spPr>
              <a:xfrm>
                <a:off x="2553436" y="3278165"/>
                <a:ext cx="2660726" cy="2986354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720359" y="2002180"/>
                <a:ext cx="4048097" cy="1402206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5151031" y="4090512"/>
                <a:ext cx="438950" cy="499915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5" name="object 65"/>
            <p:cNvSpPr/>
            <p:nvPr/>
          </p:nvSpPr>
          <p:spPr>
            <a:xfrm>
              <a:off x="8734361" y="1710893"/>
              <a:ext cx="871804" cy="64622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777731" y="2557145"/>
              <a:ext cx="755967" cy="64622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B804166-E570-4EBA-9A2F-3CE561A9267F}"/>
                </a:ext>
              </a:extLst>
            </p:cNvPr>
            <p:cNvSpPr/>
            <p:nvPr/>
          </p:nvSpPr>
          <p:spPr>
            <a:xfrm>
              <a:off x="4327550" y="128105"/>
              <a:ext cx="1104240" cy="63389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71B9DDA-3ACB-446F-9100-9D646003AEED}"/>
              </a:ext>
            </a:extLst>
          </p:cNvPr>
          <p:cNvGrpSpPr/>
          <p:nvPr/>
        </p:nvGrpSpPr>
        <p:grpSpPr>
          <a:xfrm>
            <a:off x="0" y="0"/>
            <a:ext cx="9901279" cy="6702056"/>
            <a:chOff x="0" y="0"/>
            <a:chExt cx="9901279" cy="6702056"/>
          </a:xfrm>
        </p:grpSpPr>
        <p:grpSp>
          <p:nvGrpSpPr>
            <p:cNvPr id="2" name="object 2"/>
            <p:cNvGrpSpPr/>
            <p:nvPr/>
          </p:nvGrpSpPr>
          <p:grpSpPr>
            <a:xfrm>
              <a:off x="0" y="0"/>
              <a:ext cx="5564505" cy="863600"/>
              <a:chOff x="0" y="0"/>
              <a:chExt cx="5564505" cy="86360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0" y="0"/>
                <a:ext cx="5564505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5564505" h="863600">
                    <a:moveTo>
                      <a:pt x="5564378" y="0"/>
                    </a:moveTo>
                    <a:lnTo>
                      <a:pt x="0" y="0"/>
                    </a:lnTo>
                    <a:lnTo>
                      <a:pt x="0" y="863079"/>
                    </a:lnTo>
                    <a:lnTo>
                      <a:pt x="5380532" y="863079"/>
                    </a:lnTo>
                    <a:lnTo>
                      <a:pt x="5429406" y="856511"/>
                    </a:lnTo>
                    <a:lnTo>
                      <a:pt x="5473323" y="837976"/>
                    </a:lnTo>
                    <a:lnTo>
                      <a:pt x="5510531" y="809226"/>
                    </a:lnTo>
                    <a:lnTo>
                      <a:pt x="5539278" y="772015"/>
                    </a:lnTo>
                    <a:lnTo>
                      <a:pt x="5557810" y="728096"/>
                    </a:lnTo>
                    <a:lnTo>
                      <a:pt x="5564378" y="679221"/>
                    </a:lnTo>
                    <a:lnTo>
                      <a:pt x="5564378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1088351" y="0"/>
                    </a:moveTo>
                    <a:lnTo>
                      <a:pt x="0" y="0"/>
                    </a:lnTo>
                    <a:lnTo>
                      <a:pt x="0" y="549148"/>
                    </a:lnTo>
                    <a:lnTo>
                      <a:pt x="1088351" y="549148"/>
                    </a:lnTo>
                    <a:lnTo>
                      <a:pt x="1088351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0" y="0"/>
                    </a:moveTo>
                    <a:lnTo>
                      <a:pt x="1088360" y="0"/>
                    </a:lnTo>
                    <a:lnTo>
                      <a:pt x="1088360" y="549148"/>
                    </a:lnTo>
                    <a:lnTo>
                      <a:pt x="0" y="549148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" name="object 6"/>
            <p:cNvGrpSpPr/>
            <p:nvPr/>
          </p:nvGrpSpPr>
          <p:grpSpPr>
            <a:xfrm>
              <a:off x="8818753" y="250685"/>
              <a:ext cx="777240" cy="777240"/>
              <a:chOff x="8818753" y="250685"/>
              <a:chExt cx="777240" cy="77724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6"/>
                    </a:lnTo>
                    <a:lnTo>
                      <a:pt x="12859" y="455699"/>
                    </a:lnTo>
                    <a:lnTo>
                      <a:pt x="28290" y="500127"/>
                    </a:lnTo>
                    <a:lnTo>
                      <a:pt x="49149" y="541698"/>
                    </a:lnTo>
                    <a:lnTo>
                      <a:pt x="75009" y="579985"/>
                    </a:lnTo>
                    <a:lnTo>
                      <a:pt x="105440" y="614559"/>
                    </a:lnTo>
                    <a:lnTo>
                      <a:pt x="140012" y="644990"/>
                    </a:lnTo>
                    <a:lnTo>
                      <a:pt x="178298" y="670850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3" y="716714"/>
                    </a:lnTo>
                    <a:lnTo>
                      <a:pt x="455695" y="707141"/>
                    </a:lnTo>
                    <a:lnTo>
                      <a:pt x="500121" y="691710"/>
                    </a:lnTo>
                    <a:lnTo>
                      <a:pt x="541693" y="670850"/>
                    </a:lnTo>
                    <a:lnTo>
                      <a:pt x="579980" y="644990"/>
                    </a:lnTo>
                    <a:lnTo>
                      <a:pt x="614554" y="614559"/>
                    </a:lnTo>
                    <a:lnTo>
                      <a:pt x="644986" y="579985"/>
                    </a:lnTo>
                    <a:lnTo>
                      <a:pt x="670847" y="541698"/>
                    </a:lnTo>
                    <a:lnTo>
                      <a:pt x="691708" y="500127"/>
                    </a:lnTo>
                    <a:lnTo>
                      <a:pt x="707140" y="455699"/>
                    </a:lnTo>
                    <a:lnTo>
                      <a:pt x="716714" y="408846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0" y="264293"/>
                    </a:lnTo>
                    <a:lnTo>
                      <a:pt x="691708" y="219868"/>
                    </a:lnTo>
                    <a:lnTo>
                      <a:pt x="670847" y="178298"/>
                    </a:lnTo>
                    <a:lnTo>
                      <a:pt x="644986" y="140012"/>
                    </a:lnTo>
                    <a:lnTo>
                      <a:pt x="614554" y="105440"/>
                    </a:lnTo>
                    <a:lnTo>
                      <a:pt x="579980" y="75009"/>
                    </a:lnTo>
                    <a:lnTo>
                      <a:pt x="541693" y="49149"/>
                    </a:lnTo>
                    <a:lnTo>
                      <a:pt x="500121" y="28290"/>
                    </a:lnTo>
                    <a:lnTo>
                      <a:pt x="455695" y="12859"/>
                    </a:lnTo>
                    <a:lnTo>
                      <a:pt x="408843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0" y="360000"/>
                    </a:moveTo>
                    <a:lnTo>
                      <a:pt x="3286" y="311150"/>
                    </a:lnTo>
                    <a:lnTo>
                      <a:pt x="12859" y="264297"/>
                    </a:lnTo>
                    <a:lnTo>
                      <a:pt x="28290" y="219871"/>
                    </a:lnTo>
                    <a:lnTo>
                      <a:pt x="49150" y="178300"/>
                    </a:lnTo>
                    <a:lnTo>
                      <a:pt x="75010" y="140014"/>
                    </a:lnTo>
                    <a:lnTo>
                      <a:pt x="105441" y="105441"/>
                    </a:lnTo>
                    <a:lnTo>
                      <a:pt x="140014" y="75010"/>
                    </a:lnTo>
                    <a:lnTo>
                      <a:pt x="178300" y="49150"/>
                    </a:lnTo>
                    <a:lnTo>
                      <a:pt x="219871" y="28290"/>
                    </a:lnTo>
                    <a:lnTo>
                      <a:pt x="264297" y="12859"/>
                    </a:lnTo>
                    <a:lnTo>
                      <a:pt x="311150" y="3286"/>
                    </a:lnTo>
                    <a:lnTo>
                      <a:pt x="360000" y="0"/>
                    </a:lnTo>
                    <a:lnTo>
                      <a:pt x="408850" y="3286"/>
                    </a:lnTo>
                    <a:lnTo>
                      <a:pt x="455702" y="12859"/>
                    </a:lnTo>
                    <a:lnTo>
                      <a:pt x="500128" y="28290"/>
                    </a:lnTo>
                    <a:lnTo>
                      <a:pt x="541699" y="49150"/>
                    </a:lnTo>
                    <a:lnTo>
                      <a:pt x="579985" y="75010"/>
                    </a:lnTo>
                    <a:lnTo>
                      <a:pt x="614558" y="105441"/>
                    </a:lnTo>
                    <a:lnTo>
                      <a:pt x="644989" y="140014"/>
                    </a:lnTo>
                    <a:lnTo>
                      <a:pt x="670849" y="178300"/>
                    </a:lnTo>
                    <a:lnTo>
                      <a:pt x="691709" y="219871"/>
                    </a:lnTo>
                    <a:lnTo>
                      <a:pt x="707140" y="264297"/>
                    </a:lnTo>
                    <a:lnTo>
                      <a:pt x="716714" y="311150"/>
                    </a:lnTo>
                    <a:lnTo>
                      <a:pt x="720000" y="360000"/>
                    </a:lnTo>
                    <a:lnTo>
                      <a:pt x="716714" y="408850"/>
                    </a:lnTo>
                    <a:lnTo>
                      <a:pt x="707140" y="455702"/>
                    </a:lnTo>
                    <a:lnTo>
                      <a:pt x="691709" y="500128"/>
                    </a:lnTo>
                    <a:lnTo>
                      <a:pt x="670849" y="541699"/>
                    </a:lnTo>
                    <a:lnTo>
                      <a:pt x="644989" y="579985"/>
                    </a:lnTo>
                    <a:lnTo>
                      <a:pt x="614558" y="614558"/>
                    </a:lnTo>
                    <a:lnTo>
                      <a:pt x="579985" y="644989"/>
                    </a:lnTo>
                    <a:lnTo>
                      <a:pt x="541699" y="670849"/>
                    </a:lnTo>
                    <a:lnTo>
                      <a:pt x="500128" y="691709"/>
                    </a:lnTo>
                    <a:lnTo>
                      <a:pt x="455702" y="707140"/>
                    </a:lnTo>
                    <a:lnTo>
                      <a:pt x="408850" y="716714"/>
                    </a:lnTo>
                    <a:lnTo>
                      <a:pt x="360000" y="720000"/>
                    </a:lnTo>
                    <a:lnTo>
                      <a:pt x="311150" y="716714"/>
                    </a:lnTo>
                    <a:lnTo>
                      <a:pt x="264297" y="707140"/>
                    </a:lnTo>
                    <a:lnTo>
                      <a:pt x="219871" y="691709"/>
                    </a:lnTo>
                    <a:lnTo>
                      <a:pt x="178300" y="670849"/>
                    </a:lnTo>
                    <a:lnTo>
                      <a:pt x="140014" y="644989"/>
                    </a:lnTo>
                    <a:lnTo>
                      <a:pt x="105441" y="614558"/>
                    </a:lnTo>
                    <a:lnTo>
                      <a:pt x="75010" y="579985"/>
                    </a:lnTo>
                    <a:lnTo>
                      <a:pt x="49150" y="541699"/>
                    </a:lnTo>
                    <a:lnTo>
                      <a:pt x="28290" y="500128"/>
                    </a:lnTo>
                    <a:lnTo>
                      <a:pt x="12859" y="455702"/>
                    </a:lnTo>
                    <a:lnTo>
                      <a:pt x="3286" y="408850"/>
                    </a:lnTo>
                    <a:lnTo>
                      <a:pt x="0" y="360000"/>
                    </a:lnTo>
                    <a:close/>
                  </a:path>
                </a:pathLst>
              </a:custGeom>
              <a:ln w="57150">
                <a:solidFill>
                  <a:srgbClr val="2E75B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" name="object 9"/>
            <p:cNvSpPr/>
            <p:nvPr/>
          </p:nvSpPr>
          <p:spPr>
            <a:xfrm>
              <a:off x="4961166" y="1240523"/>
              <a:ext cx="126364" cy="5040630"/>
            </a:xfrm>
            <a:custGeom>
              <a:avLst/>
              <a:gdLst/>
              <a:ahLst/>
              <a:cxnLst/>
              <a:rect l="l" t="t" r="r" b="b"/>
              <a:pathLst>
                <a:path w="126364" h="5040630">
                  <a:moveTo>
                    <a:pt x="78765" y="0"/>
                  </a:moveTo>
                  <a:lnTo>
                    <a:pt x="47256" y="0"/>
                  </a:lnTo>
                  <a:lnTo>
                    <a:pt x="28862" y="3713"/>
                  </a:lnTo>
                  <a:lnTo>
                    <a:pt x="13841" y="13841"/>
                  </a:lnTo>
                  <a:lnTo>
                    <a:pt x="3713" y="28862"/>
                  </a:lnTo>
                  <a:lnTo>
                    <a:pt x="0" y="47256"/>
                  </a:lnTo>
                  <a:lnTo>
                    <a:pt x="0" y="4992748"/>
                  </a:lnTo>
                  <a:lnTo>
                    <a:pt x="28862" y="5036288"/>
                  </a:lnTo>
                  <a:lnTo>
                    <a:pt x="78752" y="5040007"/>
                  </a:lnTo>
                  <a:lnTo>
                    <a:pt x="97146" y="5036294"/>
                  </a:lnTo>
                  <a:lnTo>
                    <a:pt x="112167" y="5026167"/>
                  </a:lnTo>
                  <a:lnTo>
                    <a:pt x="122295" y="5011147"/>
                  </a:lnTo>
                  <a:lnTo>
                    <a:pt x="126009" y="4992754"/>
                  </a:lnTo>
                  <a:lnTo>
                    <a:pt x="126009" y="47256"/>
                  </a:lnTo>
                  <a:lnTo>
                    <a:pt x="122295" y="28862"/>
                  </a:lnTo>
                  <a:lnTo>
                    <a:pt x="112169" y="13841"/>
                  </a:lnTo>
                  <a:lnTo>
                    <a:pt x="97152" y="3713"/>
                  </a:lnTo>
                  <a:lnTo>
                    <a:pt x="7876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02128" y="6028904"/>
              <a:ext cx="665200" cy="665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77802" y="3768750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4" h="382904">
                  <a:moveTo>
                    <a:pt x="319239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9" y="382600"/>
                  </a:lnTo>
                  <a:lnTo>
                    <a:pt x="3192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14998"/>
              <a:ext cx="5564378" cy="7498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57450" y="0"/>
              <a:ext cx="749871" cy="7100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2284" y="1187584"/>
              <a:ext cx="341405" cy="493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17185" y="3757790"/>
              <a:ext cx="438950" cy="4999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40647" y="271857"/>
              <a:ext cx="743775" cy="8596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7" name="object 17"/>
            <p:cNvGrpSpPr/>
            <p:nvPr/>
          </p:nvGrpSpPr>
          <p:grpSpPr>
            <a:xfrm>
              <a:off x="282934" y="1199781"/>
              <a:ext cx="9618345" cy="5502275"/>
              <a:chOff x="282934" y="1199781"/>
              <a:chExt cx="9618345" cy="5502275"/>
            </a:xfrm>
          </p:grpSpPr>
          <p:sp>
            <p:nvSpPr>
              <p:cNvPr id="18" name="object 18"/>
              <p:cNvSpPr/>
              <p:nvPr/>
            </p:nvSpPr>
            <p:spPr>
              <a:xfrm>
                <a:off x="526690" y="1205344"/>
                <a:ext cx="4548009" cy="4157827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282934" y="2744800"/>
                <a:ext cx="4474845" cy="3956646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5090426" y="1199781"/>
                <a:ext cx="4304144" cy="2133777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5597042" y="3734257"/>
                <a:ext cx="4304144" cy="1572907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5859957" y="4700142"/>
                <a:ext cx="3042157" cy="920569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72A6104-362F-42D3-8288-27FFDAC232A8}"/>
                </a:ext>
              </a:extLst>
            </p:cNvPr>
            <p:cNvSpPr/>
            <p:nvPr/>
          </p:nvSpPr>
          <p:spPr>
            <a:xfrm>
              <a:off x="4327550" y="128105"/>
              <a:ext cx="1104240" cy="63389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065EBE1-216B-420E-80C5-2F6E7E842BD9}"/>
              </a:ext>
            </a:extLst>
          </p:cNvPr>
          <p:cNvGrpSpPr/>
          <p:nvPr/>
        </p:nvGrpSpPr>
        <p:grpSpPr>
          <a:xfrm>
            <a:off x="0" y="0"/>
            <a:ext cx="9905999" cy="6694104"/>
            <a:chOff x="0" y="0"/>
            <a:chExt cx="9905999" cy="6694104"/>
          </a:xfrm>
        </p:grpSpPr>
        <p:sp>
          <p:nvSpPr>
            <p:cNvPr id="2" name="object 2"/>
            <p:cNvSpPr/>
            <p:nvPr/>
          </p:nvSpPr>
          <p:spPr>
            <a:xfrm>
              <a:off x="5656770" y="1112611"/>
              <a:ext cx="4249229" cy="52674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" name="object 3"/>
            <p:cNvGrpSpPr/>
            <p:nvPr/>
          </p:nvGrpSpPr>
          <p:grpSpPr>
            <a:xfrm>
              <a:off x="0" y="0"/>
              <a:ext cx="5564505" cy="863600"/>
              <a:chOff x="0" y="0"/>
              <a:chExt cx="5564505" cy="863600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0" y="0"/>
                <a:ext cx="5564505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5564505" h="863600">
                    <a:moveTo>
                      <a:pt x="5564378" y="0"/>
                    </a:moveTo>
                    <a:lnTo>
                      <a:pt x="0" y="0"/>
                    </a:lnTo>
                    <a:lnTo>
                      <a:pt x="0" y="863079"/>
                    </a:lnTo>
                    <a:lnTo>
                      <a:pt x="5380532" y="863079"/>
                    </a:lnTo>
                    <a:lnTo>
                      <a:pt x="5429406" y="856511"/>
                    </a:lnTo>
                    <a:lnTo>
                      <a:pt x="5473323" y="837976"/>
                    </a:lnTo>
                    <a:lnTo>
                      <a:pt x="5510531" y="809226"/>
                    </a:lnTo>
                    <a:lnTo>
                      <a:pt x="5539278" y="772015"/>
                    </a:lnTo>
                    <a:lnTo>
                      <a:pt x="5557810" y="728096"/>
                    </a:lnTo>
                    <a:lnTo>
                      <a:pt x="5564378" y="679221"/>
                    </a:lnTo>
                    <a:lnTo>
                      <a:pt x="5564378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1088351" y="0"/>
                    </a:moveTo>
                    <a:lnTo>
                      <a:pt x="0" y="0"/>
                    </a:lnTo>
                    <a:lnTo>
                      <a:pt x="0" y="549148"/>
                    </a:lnTo>
                    <a:lnTo>
                      <a:pt x="1088351" y="549148"/>
                    </a:lnTo>
                    <a:lnTo>
                      <a:pt x="1088351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0" y="0"/>
                    </a:moveTo>
                    <a:lnTo>
                      <a:pt x="1088360" y="0"/>
                    </a:lnTo>
                    <a:lnTo>
                      <a:pt x="1088360" y="549148"/>
                    </a:lnTo>
                    <a:lnTo>
                      <a:pt x="0" y="549148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" name="object 7"/>
            <p:cNvGrpSpPr/>
            <p:nvPr/>
          </p:nvGrpSpPr>
          <p:grpSpPr>
            <a:xfrm>
              <a:off x="8818753" y="250685"/>
              <a:ext cx="777240" cy="777240"/>
              <a:chOff x="8818753" y="250685"/>
              <a:chExt cx="777240" cy="777240"/>
            </a:xfrm>
          </p:grpSpPr>
          <p:sp>
            <p:nvSpPr>
              <p:cNvPr id="8" name="object 8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6"/>
                    </a:lnTo>
                    <a:lnTo>
                      <a:pt x="12859" y="455699"/>
                    </a:lnTo>
                    <a:lnTo>
                      <a:pt x="28290" y="500127"/>
                    </a:lnTo>
                    <a:lnTo>
                      <a:pt x="49149" y="541698"/>
                    </a:lnTo>
                    <a:lnTo>
                      <a:pt x="75009" y="579985"/>
                    </a:lnTo>
                    <a:lnTo>
                      <a:pt x="105440" y="614559"/>
                    </a:lnTo>
                    <a:lnTo>
                      <a:pt x="140012" y="644990"/>
                    </a:lnTo>
                    <a:lnTo>
                      <a:pt x="178298" y="670850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3" y="716714"/>
                    </a:lnTo>
                    <a:lnTo>
                      <a:pt x="455695" y="707141"/>
                    </a:lnTo>
                    <a:lnTo>
                      <a:pt x="500121" y="691710"/>
                    </a:lnTo>
                    <a:lnTo>
                      <a:pt x="541693" y="670850"/>
                    </a:lnTo>
                    <a:lnTo>
                      <a:pt x="579980" y="644990"/>
                    </a:lnTo>
                    <a:lnTo>
                      <a:pt x="614554" y="614559"/>
                    </a:lnTo>
                    <a:lnTo>
                      <a:pt x="644986" y="579985"/>
                    </a:lnTo>
                    <a:lnTo>
                      <a:pt x="670847" y="541698"/>
                    </a:lnTo>
                    <a:lnTo>
                      <a:pt x="691708" y="500127"/>
                    </a:lnTo>
                    <a:lnTo>
                      <a:pt x="707140" y="455699"/>
                    </a:lnTo>
                    <a:lnTo>
                      <a:pt x="716714" y="408846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0" y="264293"/>
                    </a:lnTo>
                    <a:lnTo>
                      <a:pt x="691708" y="219868"/>
                    </a:lnTo>
                    <a:lnTo>
                      <a:pt x="670847" y="178298"/>
                    </a:lnTo>
                    <a:lnTo>
                      <a:pt x="644986" y="140012"/>
                    </a:lnTo>
                    <a:lnTo>
                      <a:pt x="614554" y="105440"/>
                    </a:lnTo>
                    <a:lnTo>
                      <a:pt x="579980" y="75009"/>
                    </a:lnTo>
                    <a:lnTo>
                      <a:pt x="541693" y="49149"/>
                    </a:lnTo>
                    <a:lnTo>
                      <a:pt x="500121" y="28290"/>
                    </a:lnTo>
                    <a:lnTo>
                      <a:pt x="455695" y="12859"/>
                    </a:lnTo>
                    <a:lnTo>
                      <a:pt x="408843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0" y="360000"/>
                    </a:moveTo>
                    <a:lnTo>
                      <a:pt x="3286" y="311150"/>
                    </a:lnTo>
                    <a:lnTo>
                      <a:pt x="12859" y="264297"/>
                    </a:lnTo>
                    <a:lnTo>
                      <a:pt x="28290" y="219871"/>
                    </a:lnTo>
                    <a:lnTo>
                      <a:pt x="49150" y="178300"/>
                    </a:lnTo>
                    <a:lnTo>
                      <a:pt x="75010" y="140014"/>
                    </a:lnTo>
                    <a:lnTo>
                      <a:pt x="105441" y="105441"/>
                    </a:lnTo>
                    <a:lnTo>
                      <a:pt x="140014" y="75010"/>
                    </a:lnTo>
                    <a:lnTo>
                      <a:pt x="178300" y="49150"/>
                    </a:lnTo>
                    <a:lnTo>
                      <a:pt x="219871" y="28290"/>
                    </a:lnTo>
                    <a:lnTo>
                      <a:pt x="264297" y="12859"/>
                    </a:lnTo>
                    <a:lnTo>
                      <a:pt x="311150" y="3286"/>
                    </a:lnTo>
                    <a:lnTo>
                      <a:pt x="360000" y="0"/>
                    </a:lnTo>
                    <a:lnTo>
                      <a:pt x="408850" y="3286"/>
                    </a:lnTo>
                    <a:lnTo>
                      <a:pt x="455702" y="12859"/>
                    </a:lnTo>
                    <a:lnTo>
                      <a:pt x="500128" y="28290"/>
                    </a:lnTo>
                    <a:lnTo>
                      <a:pt x="541699" y="49150"/>
                    </a:lnTo>
                    <a:lnTo>
                      <a:pt x="579985" y="75010"/>
                    </a:lnTo>
                    <a:lnTo>
                      <a:pt x="614558" y="105441"/>
                    </a:lnTo>
                    <a:lnTo>
                      <a:pt x="644989" y="140014"/>
                    </a:lnTo>
                    <a:lnTo>
                      <a:pt x="670849" y="178300"/>
                    </a:lnTo>
                    <a:lnTo>
                      <a:pt x="691709" y="219871"/>
                    </a:lnTo>
                    <a:lnTo>
                      <a:pt x="707140" y="264297"/>
                    </a:lnTo>
                    <a:lnTo>
                      <a:pt x="716714" y="311150"/>
                    </a:lnTo>
                    <a:lnTo>
                      <a:pt x="720000" y="360000"/>
                    </a:lnTo>
                    <a:lnTo>
                      <a:pt x="716714" y="408850"/>
                    </a:lnTo>
                    <a:lnTo>
                      <a:pt x="707140" y="455702"/>
                    </a:lnTo>
                    <a:lnTo>
                      <a:pt x="691709" y="500128"/>
                    </a:lnTo>
                    <a:lnTo>
                      <a:pt x="670849" y="541699"/>
                    </a:lnTo>
                    <a:lnTo>
                      <a:pt x="644989" y="579985"/>
                    </a:lnTo>
                    <a:lnTo>
                      <a:pt x="614558" y="614558"/>
                    </a:lnTo>
                    <a:lnTo>
                      <a:pt x="579985" y="644989"/>
                    </a:lnTo>
                    <a:lnTo>
                      <a:pt x="541699" y="670849"/>
                    </a:lnTo>
                    <a:lnTo>
                      <a:pt x="500128" y="691709"/>
                    </a:lnTo>
                    <a:lnTo>
                      <a:pt x="455702" y="707140"/>
                    </a:lnTo>
                    <a:lnTo>
                      <a:pt x="408850" y="716714"/>
                    </a:lnTo>
                    <a:lnTo>
                      <a:pt x="360000" y="720000"/>
                    </a:lnTo>
                    <a:lnTo>
                      <a:pt x="311150" y="716714"/>
                    </a:lnTo>
                    <a:lnTo>
                      <a:pt x="264297" y="707140"/>
                    </a:lnTo>
                    <a:lnTo>
                      <a:pt x="219871" y="691709"/>
                    </a:lnTo>
                    <a:lnTo>
                      <a:pt x="178300" y="670849"/>
                    </a:lnTo>
                    <a:lnTo>
                      <a:pt x="140014" y="644989"/>
                    </a:lnTo>
                    <a:lnTo>
                      <a:pt x="105441" y="614558"/>
                    </a:lnTo>
                    <a:lnTo>
                      <a:pt x="75010" y="579985"/>
                    </a:lnTo>
                    <a:lnTo>
                      <a:pt x="49150" y="541699"/>
                    </a:lnTo>
                    <a:lnTo>
                      <a:pt x="28290" y="500128"/>
                    </a:lnTo>
                    <a:lnTo>
                      <a:pt x="12859" y="455702"/>
                    </a:lnTo>
                    <a:lnTo>
                      <a:pt x="3286" y="408850"/>
                    </a:lnTo>
                    <a:lnTo>
                      <a:pt x="0" y="360000"/>
                    </a:lnTo>
                    <a:close/>
                  </a:path>
                </a:pathLst>
              </a:custGeom>
              <a:ln w="57150">
                <a:solidFill>
                  <a:srgbClr val="2E75B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10"/>
            <p:cNvSpPr/>
            <p:nvPr/>
          </p:nvSpPr>
          <p:spPr>
            <a:xfrm>
              <a:off x="7874000" y="1600428"/>
              <a:ext cx="1382217" cy="7511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61166" y="1240523"/>
              <a:ext cx="126364" cy="5040630"/>
            </a:xfrm>
            <a:custGeom>
              <a:avLst/>
              <a:gdLst/>
              <a:ahLst/>
              <a:cxnLst/>
              <a:rect l="l" t="t" r="r" b="b"/>
              <a:pathLst>
                <a:path w="126364" h="5040630">
                  <a:moveTo>
                    <a:pt x="78765" y="0"/>
                  </a:moveTo>
                  <a:lnTo>
                    <a:pt x="47256" y="0"/>
                  </a:lnTo>
                  <a:lnTo>
                    <a:pt x="28862" y="3713"/>
                  </a:lnTo>
                  <a:lnTo>
                    <a:pt x="13841" y="13841"/>
                  </a:lnTo>
                  <a:lnTo>
                    <a:pt x="3713" y="28862"/>
                  </a:lnTo>
                  <a:lnTo>
                    <a:pt x="0" y="47256"/>
                  </a:lnTo>
                  <a:lnTo>
                    <a:pt x="0" y="4992748"/>
                  </a:lnTo>
                  <a:lnTo>
                    <a:pt x="28862" y="5036288"/>
                  </a:lnTo>
                  <a:lnTo>
                    <a:pt x="78752" y="5040007"/>
                  </a:lnTo>
                  <a:lnTo>
                    <a:pt x="97146" y="5036294"/>
                  </a:lnTo>
                  <a:lnTo>
                    <a:pt x="112167" y="5026167"/>
                  </a:lnTo>
                  <a:lnTo>
                    <a:pt x="122295" y="5011147"/>
                  </a:lnTo>
                  <a:lnTo>
                    <a:pt x="126009" y="4992754"/>
                  </a:lnTo>
                  <a:lnTo>
                    <a:pt x="126009" y="47256"/>
                  </a:lnTo>
                  <a:lnTo>
                    <a:pt x="122295" y="28862"/>
                  </a:lnTo>
                  <a:lnTo>
                    <a:pt x="112169" y="13841"/>
                  </a:lnTo>
                  <a:lnTo>
                    <a:pt x="97152" y="3713"/>
                  </a:lnTo>
                  <a:lnTo>
                    <a:pt x="7876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02128" y="6028904"/>
              <a:ext cx="665200" cy="665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6062" y="1205344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5" h="382905">
                  <a:moveTo>
                    <a:pt x="319236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6" y="382600"/>
                  </a:lnTo>
                  <a:lnTo>
                    <a:pt x="31923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98503" y="1224178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4" h="382905">
                  <a:moveTo>
                    <a:pt x="319239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9" y="382600"/>
                  </a:lnTo>
                  <a:lnTo>
                    <a:pt x="3192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16485" y="999261"/>
              <a:ext cx="1691627" cy="16229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98503" y="3639045"/>
              <a:ext cx="319405" cy="382905"/>
            </a:xfrm>
            <a:custGeom>
              <a:avLst/>
              <a:gdLst/>
              <a:ahLst/>
              <a:cxnLst/>
              <a:rect l="l" t="t" r="r" b="b"/>
              <a:pathLst>
                <a:path w="319404" h="382904">
                  <a:moveTo>
                    <a:pt x="319239" y="0"/>
                  </a:moveTo>
                  <a:lnTo>
                    <a:pt x="0" y="0"/>
                  </a:lnTo>
                  <a:lnTo>
                    <a:pt x="0" y="382600"/>
                  </a:lnTo>
                  <a:lnTo>
                    <a:pt x="319239" y="382600"/>
                  </a:lnTo>
                  <a:lnTo>
                    <a:pt x="3192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16485" y="3677411"/>
              <a:ext cx="1624482" cy="16113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14998"/>
              <a:ext cx="5564378" cy="7498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57450" y="0"/>
              <a:ext cx="749871" cy="7100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79016" y="4107497"/>
              <a:ext cx="1438782" cy="7667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1" name="object 21"/>
            <p:cNvGrpSpPr/>
            <p:nvPr/>
          </p:nvGrpSpPr>
          <p:grpSpPr>
            <a:xfrm>
              <a:off x="195618" y="1171790"/>
              <a:ext cx="4640580" cy="4347845"/>
              <a:chOff x="195618" y="1171790"/>
              <a:chExt cx="4640580" cy="4347845"/>
            </a:xfrm>
          </p:grpSpPr>
          <p:sp>
            <p:nvSpPr>
              <p:cNvPr id="22" name="object 22"/>
              <p:cNvSpPr/>
              <p:nvPr/>
            </p:nvSpPr>
            <p:spPr>
              <a:xfrm>
                <a:off x="476660" y="1178775"/>
                <a:ext cx="4359017" cy="4340720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195618" y="1171790"/>
                <a:ext cx="341406" cy="493814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4" name="object 24"/>
            <p:cNvSpPr/>
            <p:nvPr/>
          </p:nvSpPr>
          <p:spPr>
            <a:xfrm>
              <a:off x="5138648" y="1190886"/>
              <a:ext cx="438950" cy="4938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66347" y="3611105"/>
              <a:ext cx="438950" cy="49991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47328" y="279731"/>
              <a:ext cx="755967" cy="85961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7C6AFD-FBA7-4C8A-88F9-1D46908CDA81}"/>
                </a:ext>
              </a:extLst>
            </p:cNvPr>
            <p:cNvSpPr/>
            <p:nvPr/>
          </p:nvSpPr>
          <p:spPr>
            <a:xfrm>
              <a:off x="4327550" y="128105"/>
              <a:ext cx="1104240" cy="63389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5E9DD1C5-9FAB-46B9-B4E2-C8F87DA3D84A}"/>
              </a:ext>
            </a:extLst>
          </p:cNvPr>
          <p:cNvGrpSpPr/>
          <p:nvPr/>
        </p:nvGrpSpPr>
        <p:grpSpPr>
          <a:xfrm>
            <a:off x="0" y="0"/>
            <a:ext cx="9790125" cy="6838538"/>
            <a:chOff x="0" y="0"/>
            <a:chExt cx="9790125" cy="6838538"/>
          </a:xfrm>
        </p:grpSpPr>
        <p:sp>
          <p:nvSpPr>
            <p:cNvPr id="2" name="object 2"/>
            <p:cNvSpPr/>
            <p:nvPr/>
          </p:nvSpPr>
          <p:spPr>
            <a:xfrm>
              <a:off x="5485981" y="1205352"/>
              <a:ext cx="4304144" cy="56331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498162" y="1165495"/>
              <a:ext cx="4548004" cy="56331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0" y="0"/>
              <a:ext cx="5564505" cy="863600"/>
              <a:chOff x="0" y="0"/>
              <a:chExt cx="5564505" cy="863600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0" y="0"/>
                <a:ext cx="5564505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5564505" h="863600">
                    <a:moveTo>
                      <a:pt x="5564378" y="0"/>
                    </a:moveTo>
                    <a:lnTo>
                      <a:pt x="0" y="0"/>
                    </a:lnTo>
                    <a:lnTo>
                      <a:pt x="0" y="863079"/>
                    </a:lnTo>
                    <a:lnTo>
                      <a:pt x="5380532" y="863079"/>
                    </a:lnTo>
                    <a:lnTo>
                      <a:pt x="5429406" y="856511"/>
                    </a:lnTo>
                    <a:lnTo>
                      <a:pt x="5473323" y="837976"/>
                    </a:lnTo>
                    <a:lnTo>
                      <a:pt x="5510531" y="809226"/>
                    </a:lnTo>
                    <a:lnTo>
                      <a:pt x="5539278" y="772015"/>
                    </a:lnTo>
                    <a:lnTo>
                      <a:pt x="5557810" y="728096"/>
                    </a:lnTo>
                    <a:lnTo>
                      <a:pt x="5564378" y="679221"/>
                    </a:lnTo>
                    <a:lnTo>
                      <a:pt x="5564378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1088351" y="0"/>
                    </a:moveTo>
                    <a:lnTo>
                      <a:pt x="0" y="0"/>
                    </a:lnTo>
                    <a:lnTo>
                      <a:pt x="0" y="549148"/>
                    </a:lnTo>
                    <a:lnTo>
                      <a:pt x="1088351" y="549148"/>
                    </a:lnTo>
                    <a:lnTo>
                      <a:pt x="1088351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4327550" y="160947"/>
                <a:ext cx="108839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088389" h="549275">
                    <a:moveTo>
                      <a:pt x="0" y="0"/>
                    </a:moveTo>
                    <a:lnTo>
                      <a:pt x="1088360" y="0"/>
                    </a:lnTo>
                    <a:lnTo>
                      <a:pt x="1088360" y="549148"/>
                    </a:lnTo>
                    <a:lnTo>
                      <a:pt x="0" y="549148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4171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" name="object 8"/>
            <p:cNvGrpSpPr/>
            <p:nvPr/>
          </p:nvGrpSpPr>
          <p:grpSpPr>
            <a:xfrm>
              <a:off x="8818753" y="250685"/>
              <a:ext cx="777240" cy="777240"/>
              <a:chOff x="8818753" y="250685"/>
              <a:chExt cx="777240" cy="777240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6"/>
                    </a:lnTo>
                    <a:lnTo>
                      <a:pt x="12859" y="455699"/>
                    </a:lnTo>
                    <a:lnTo>
                      <a:pt x="28290" y="500127"/>
                    </a:lnTo>
                    <a:lnTo>
                      <a:pt x="49149" y="541698"/>
                    </a:lnTo>
                    <a:lnTo>
                      <a:pt x="75009" y="579985"/>
                    </a:lnTo>
                    <a:lnTo>
                      <a:pt x="105440" y="614559"/>
                    </a:lnTo>
                    <a:lnTo>
                      <a:pt x="140012" y="644990"/>
                    </a:lnTo>
                    <a:lnTo>
                      <a:pt x="178298" y="670850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3" y="716714"/>
                    </a:lnTo>
                    <a:lnTo>
                      <a:pt x="455695" y="707141"/>
                    </a:lnTo>
                    <a:lnTo>
                      <a:pt x="500121" y="691710"/>
                    </a:lnTo>
                    <a:lnTo>
                      <a:pt x="541693" y="670850"/>
                    </a:lnTo>
                    <a:lnTo>
                      <a:pt x="579980" y="644990"/>
                    </a:lnTo>
                    <a:lnTo>
                      <a:pt x="614554" y="614559"/>
                    </a:lnTo>
                    <a:lnTo>
                      <a:pt x="644986" y="579985"/>
                    </a:lnTo>
                    <a:lnTo>
                      <a:pt x="670847" y="541698"/>
                    </a:lnTo>
                    <a:lnTo>
                      <a:pt x="691708" y="500127"/>
                    </a:lnTo>
                    <a:lnTo>
                      <a:pt x="707140" y="455699"/>
                    </a:lnTo>
                    <a:lnTo>
                      <a:pt x="716714" y="408846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0" y="264293"/>
                    </a:lnTo>
                    <a:lnTo>
                      <a:pt x="691708" y="219868"/>
                    </a:lnTo>
                    <a:lnTo>
                      <a:pt x="670847" y="178298"/>
                    </a:lnTo>
                    <a:lnTo>
                      <a:pt x="644986" y="140012"/>
                    </a:lnTo>
                    <a:lnTo>
                      <a:pt x="614554" y="105440"/>
                    </a:lnTo>
                    <a:lnTo>
                      <a:pt x="579980" y="75009"/>
                    </a:lnTo>
                    <a:lnTo>
                      <a:pt x="541693" y="49149"/>
                    </a:lnTo>
                    <a:lnTo>
                      <a:pt x="500121" y="28290"/>
                    </a:lnTo>
                    <a:lnTo>
                      <a:pt x="455695" y="12859"/>
                    </a:lnTo>
                    <a:lnTo>
                      <a:pt x="408843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1F4E7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8847328" y="27926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90">
                    <a:moveTo>
                      <a:pt x="0" y="360000"/>
                    </a:moveTo>
                    <a:lnTo>
                      <a:pt x="3286" y="311150"/>
                    </a:lnTo>
                    <a:lnTo>
                      <a:pt x="12859" y="264297"/>
                    </a:lnTo>
                    <a:lnTo>
                      <a:pt x="28290" y="219871"/>
                    </a:lnTo>
                    <a:lnTo>
                      <a:pt x="49150" y="178300"/>
                    </a:lnTo>
                    <a:lnTo>
                      <a:pt x="75010" y="140014"/>
                    </a:lnTo>
                    <a:lnTo>
                      <a:pt x="105441" y="105441"/>
                    </a:lnTo>
                    <a:lnTo>
                      <a:pt x="140014" y="75010"/>
                    </a:lnTo>
                    <a:lnTo>
                      <a:pt x="178300" y="49150"/>
                    </a:lnTo>
                    <a:lnTo>
                      <a:pt x="219871" y="28290"/>
                    </a:lnTo>
                    <a:lnTo>
                      <a:pt x="264297" y="12859"/>
                    </a:lnTo>
                    <a:lnTo>
                      <a:pt x="311150" y="3286"/>
                    </a:lnTo>
                    <a:lnTo>
                      <a:pt x="360000" y="0"/>
                    </a:lnTo>
                    <a:lnTo>
                      <a:pt x="408850" y="3286"/>
                    </a:lnTo>
                    <a:lnTo>
                      <a:pt x="455702" y="12859"/>
                    </a:lnTo>
                    <a:lnTo>
                      <a:pt x="500128" y="28290"/>
                    </a:lnTo>
                    <a:lnTo>
                      <a:pt x="541699" y="49150"/>
                    </a:lnTo>
                    <a:lnTo>
                      <a:pt x="579985" y="75010"/>
                    </a:lnTo>
                    <a:lnTo>
                      <a:pt x="614558" y="105441"/>
                    </a:lnTo>
                    <a:lnTo>
                      <a:pt x="644989" y="140014"/>
                    </a:lnTo>
                    <a:lnTo>
                      <a:pt x="670849" y="178300"/>
                    </a:lnTo>
                    <a:lnTo>
                      <a:pt x="691709" y="219871"/>
                    </a:lnTo>
                    <a:lnTo>
                      <a:pt x="707140" y="264297"/>
                    </a:lnTo>
                    <a:lnTo>
                      <a:pt x="716714" y="311150"/>
                    </a:lnTo>
                    <a:lnTo>
                      <a:pt x="720000" y="360000"/>
                    </a:lnTo>
                    <a:lnTo>
                      <a:pt x="716714" y="408850"/>
                    </a:lnTo>
                    <a:lnTo>
                      <a:pt x="707140" y="455702"/>
                    </a:lnTo>
                    <a:lnTo>
                      <a:pt x="691709" y="500128"/>
                    </a:lnTo>
                    <a:lnTo>
                      <a:pt x="670849" y="541699"/>
                    </a:lnTo>
                    <a:lnTo>
                      <a:pt x="644989" y="579985"/>
                    </a:lnTo>
                    <a:lnTo>
                      <a:pt x="614558" y="614558"/>
                    </a:lnTo>
                    <a:lnTo>
                      <a:pt x="579985" y="644989"/>
                    </a:lnTo>
                    <a:lnTo>
                      <a:pt x="541699" y="670849"/>
                    </a:lnTo>
                    <a:lnTo>
                      <a:pt x="500128" y="691709"/>
                    </a:lnTo>
                    <a:lnTo>
                      <a:pt x="455702" y="707140"/>
                    </a:lnTo>
                    <a:lnTo>
                      <a:pt x="408850" y="716714"/>
                    </a:lnTo>
                    <a:lnTo>
                      <a:pt x="360000" y="720000"/>
                    </a:lnTo>
                    <a:lnTo>
                      <a:pt x="311150" y="716714"/>
                    </a:lnTo>
                    <a:lnTo>
                      <a:pt x="264297" y="707140"/>
                    </a:lnTo>
                    <a:lnTo>
                      <a:pt x="219871" y="691709"/>
                    </a:lnTo>
                    <a:lnTo>
                      <a:pt x="178300" y="670849"/>
                    </a:lnTo>
                    <a:lnTo>
                      <a:pt x="140014" y="644989"/>
                    </a:lnTo>
                    <a:lnTo>
                      <a:pt x="105441" y="614558"/>
                    </a:lnTo>
                    <a:lnTo>
                      <a:pt x="75010" y="579985"/>
                    </a:lnTo>
                    <a:lnTo>
                      <a:pt x="49150" y="541699"/>
                    </a:lnTo>
                    <a:lnTo>
                      <a:pt x="28290" y="500128"/>
                    </a:lnTo>
                    <a:lnTo>
                      <a:pt x="12859" y="455702"/>
                    </a:lnTo>
                    <a:lnTo>
                      <a:pt x="3286" y="408850"/>
                    </a:lnTo>
                    <a:lnTo>
                      <a:pt x="0" y="360000"/>
                    </a:lnTo>
                    <a:close/>
                  </a:path>
                </a:pathLst>
              </a:custGeom>
              <a:ln w="57150">
                <a:solidFill>
                  <a:srgbClr val="2E75B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 txBox="1"/>
            <p:nvPr/>
          </p:nvSpPr>
          <p:spPr>
            <a:xfrm>
              <a:off x="9037370" y="388621"/>
              <a:ext cx="300990" cy="513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3200" spc="385" dirty="0">
                  <a:solidFill>
                    <a:srgbClr val="FFFFFF"/>
                  </a:solidFill>
                  <a:latin typeface="Arial"/>
                  <a:cs typeface="Arial"/>
                </a:rPr>
                <a:t>9</a:t>
              </a:r>
              <a:endParaRPr sz="3200">
                <a:latin typeface="Arial"/>
                <a:cs typeface="Arial"/>
              </a:endParaRPr>
            </a:p>
          </p:txBody>
        </p:sp>
        <p:grpSp>
          <p:nvGrpSpPr>
            <p:cNvPr id="12" name="object 12"/>
            <p:cNvGrpSpPr/>
            <p:nvPr/>
          </p:nvGrpSpPr>
          <p:grpSpPr>
            <a:xfrm>
              <a:off x="4961166" y="1198341"/>
              <a:ext cx="603250" cy="5082540"/>
              <a:chOff x="4961166" y="1198341"/>
              <a:chExt cx="603250" cy="5082540"/>
            </a:xfrm>
          </p:grpSpPr>
          <p:sp>
            <p:nvSpPr>
              <p:cNvPr id="13" name="object 13"/>
              <p:cNvSpPr/>
              <p:nvPr/>
            </p:nvSpPr>
            <p:spPr>
              <a:xfrm>
                <a:off x="4961166" y="1240523"/>
                <a:ext cx="126364" cy="5040630"/>
              </a:xfrm>
              <a:custGeom>
                <a:avLst/>
                <a:gdLst/>
                <a:ahLst/>
                <a:cxnLst/>
                <a:rect l="l" t="t" r="r" b="b"/>
                <a:pathLst>
                  <a:path w="126364" h="5040630">
                    <a:moveTo>
                      <a:pt x="78765" y="0"/>
                    </a:moveTo>
                    <a:lnTo>
                      <a:pt x="47256" y="0"/>
                    </a:lnTo>
                    <a:lnTo>
                      <a:pt x="28862" y="3713"/>
                    </a:lnTo>
                    <a:lnTo>
                      <a:pt x="13841" y="13841"/>
                    </a:lnTo>
                    <a:lnTo>
                      <a:pt x="3713" y="28862"/>
                    </a:lnTo>
                    <a:lnTo>
                      <a:pt x="0" y="47256"/>
                    </a:lnTo>
                    <a:lnTo>
                      <a:pt x="0" y="4992748"/>
                    </a:lnTo>
                    <a:lnTo>
                      <a:pt x="28862" y="5036288"/>
                    </a:lnTo>
                    <a:lnTo>
                      <a:pt x="78752" y="5040007"/>
                    </a:lnTo>
                    <a:lnTo>
                      <a:pt x="97146" y="5036294"/>
                    </a:lnTo>
                    <a:lnTo>
                      <a:pt x="112167" y="5026167"/>
                    </a:lnTo>
                    <a:lnTo>
                      <a:pt x="122295" y="5011147"/>
                    </a:lnTo>
                    <a:lnTo>
                      <a:pt x="126009" y="4992754"/>
                    </a:lnTo>
                    <a:lnTo>
                      <a:pt x="126009" y="47256"/>
                    </a:lnTo>
                    <a:lnTo>
                      <a:pt x="122295" y="28862"/>
                    </a:lnTo>
                    <a:lnTo>
                      <a:pt x="112169" y="13841"/>
                    </a:lnTo>
                    <a:lnTo>
                      <a:pt x="97152" y="3713"/>
                    </a:lnTo>
                    <a:lnTo>
                      <a:pt x="78765" y="0"/>
                    </a:lnTo>
                    <a:close/>
                  </a:path>
                </a:pathLst>
              </a:custGeom>
              <a:solidFill>
                <a:srgbClr val="9DC3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5198503" y="1224178"/>
                <a:ext cx="319405" cy="382905"/>
              </a:xfrm>
              <a:custGeom>
                <a:avLst/>
                <a:gdLst/>
                <a:ahLst/>
                <a:cxnLst/>
                <a:rect l="l" t="t" r="r" b="b"/>
                <a:pathLst>
                  <a:path w="319404" h="382905">
                    <a:moveTo>
                      <a:pt x="319239" y="0"/>
                    </a:moveTo>
                    <a:lnTo>
                      <a:pt x="0" y="0"/>
                    </a:lnTo>
                    <a:lnTo>
                      <a:pt x="0" y="382600"/>
                    </a:lnTo>
                    <a:lnTo>
                      <a:pt x="319239" y="382600"/>
                    </a:lnTo>
                    <a:lnTo>
                      <a:pt x="319239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5125148" y="1198341"/>
                <a:ext cx="438950" cy="493819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16"/>
            <p:cNvSpPr/>
            <p:nvPr/>
          </p:nvSpPr>
          <p:spPr>
            <a:xfrm>
              <a:off x="8902128" y="6028904"/>
              <a:ext cx="665200" cy="665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7" name="object 17"/>
            <p:cNvGrpSpPr/>
            <p:nvPr/>
          </p:nvGrpSpPr>
          <p:grpSpPr>
            <a:xfrm>
              <a:off x="1775586" y="1666443"/>
              <a:ext cx="2608580" cy="1736725"/>
              <a:chOff x="1775586" y="1666443"/>
              <a:chExt cx="2608580" cy="1736725"/>
            </a:xfrm>
          </p:grpSpPr>
          <p:sp>
            <p:nvSpPr>
              <p:cNvPr id="18" name="object 18"/>
              <p:cNvSpPr/>
              <p:nvPr/>
            </p:nvSpPr>
            <p:spPr>
              <a:xfrm>
                <a:off x="1775586" y="1890801"/>
                <a:ext cx="795233" cy="117641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2245169" y="1666443"/>
                <a:ext cx="2138603" cy="1736318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0" name="object 20"/>
            <p:cNvGrpSpPr/>
            <p:nvPr/>
          </p:nvGrpSpPr>
          <p:grpSpPr>
            <a:xfrm>
              <a:off x="174334" y="4459122"/>
              <a:ext cx="4497070" cy="1570355"/>
              <a:chOff x="174334" y="4459122"/>
              <a:chExt cx="4497070" cy="1570355"/>
            </a:xfrm>
          </p:grpSpPr>
          <p:sp>
            <p:nvSpPr>
              <p:cNvPr id="21" name="object 21"/>
              <p:cNvSpPr/>
              <p:nvPr/>
            </p:nvSpPr>
            <p:spPr>
              <a:xfrm>
                <a:off x="230455" y="4476826"/>
                <a:ext cx="319405" cy="382905"/>
              </a:xfrm>
              <a:custGeom>
                <a:avLst/>
                <a:gdLst/>
                <a:ahLst/>
                <a:cxnLst/>
                <a:rect l="l" t="t" r="r" b="b"/>
                <a:pathLst>
                  <a:path w="319405" h="382904">
                    <a:moveTo>
                      <a:pt x="319237" y="0"/>
                    </a:moveTo>
                    <a:lnTo>
                      <a:pt x="0" y="0"/>
                    </a:lnTo>
                    <a:lnTo>
                      <a:pt x="0" y="382600"/>
                    </a:lnTo>
                    <a:lnTo>
                      <a:pt x="319237" y="382600"/>
                    </a:lnTo>
                    <a:lnTo>
                      <a:pt x="319237" y="0"/>
                    </a:lnTo>
                    <a:close/>
                  </a:path>
                </a:pathLst>
              </a:custGeom>
              <a:solidFill>
                <a:srgbClr val="DEEB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2824276" y="4753355"/>
                <a:ext cx="1847062" cy="1275548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611134" y="5024843"/>
                <a:ext cx="2490470" cy="849630"/>
              </a:xfrm>
              <a:custGeom>
                <a:avLst/>
                <a:gdLst/>
                <a:ahLst/>
                <a:cxnLst/>
                <a:rect l="l" t="t" r="r" b="b"/>
                <a:pathLst>
                  <a:path w="2490470" h="849629">
                    <a:moveTo>
                      <a:pt x="0" y="141605"/>
                    </a:moveTo>
                    <a:lnTo>
                      <a:pt x="7219" y="96846"/>
                    </a:lnTo>
                    <a:lnTo>
                      <a:pt x="27321" y="57974"/>
                    </a:lnTo>
                    <a:lnTo>
                      <a:pt x="57974" y="27321"/>
                    </a:lnTo>
                    <a:lnTo>
                      <a:pt x="96846" y="7219"/>
                    </a:lnTo>
                    <a:lnTo>
                      <a:pt x="141604" y="0"/>
                    </a:lnTo>
                    <a:lnTo>
                      <a:pt x="1206460" y="0"/>
                    </a:lnTo>
                    <a:lnTo>
                      <a:pt x="1723520" y="0"/>
                    </a:lnTo>
                    <a:lnTo>
                      <a:pt x="1926621" y="0"/>
                    </a:lnTo>
                    <a:lnTo>
                      <a:pt x="1971376" y="7219"/>
                    </a:lnTo>
                    <a:lnTo>
                      <a:pt x="2010246" y="27321"/>
                    </a:lnTo>
                    <a:lnTo>
                      <a:pt x="2040899" y="57974"/>
                    </a:lnTo>
                    <a:lnTo>
                      <a:pt x="2061001" y="96846"/>
                    </a:lnTo>
                    <a:lnTo>
                      <a:pt x="2068221" y="141605"/>
                    </a:lnTo>
                    <a:lnTo>
                      <a:pt x="2068221" y="495604"/>
                    </a:lnTo>
                    <a:lnTo>
                      <a:pt x="2490051" y="638304"/>
                    </a:lnTo>
                    <a:lnTo>
                      <a:pt x="2068221" y="708007"/>
                    </a:lnTo>
                    <a:lnTo>
                      <a:pt x="2061001" y="752762"/>
                    </a:lnTo>
                    <a:lnTo>
                      <a:pt x="2040899" y="791634"/>
                    </a:lnTo>
                    <a:lnTo>
                      <a:pt x="2010246" y="822287"/>
                    </a:lnTo>
                    <a:lnTo>
                      <a:pt x="1971376" y="842390"/>
                    </a:lnTo>
                    <a:lnTo>
                      <a:pt x="1926621" y="849609"/>
                    </a:lnTo>
                    <a:lnTo>
                      <a:pt x="1723520" y="849609"/>
                    </a:lnTo>
                    <a:lnTo>
                      <a:pt x="1206460" y="849609"/>
                    </a:lnTo>
                    <a:lnTo>
                      <a:pt x="141604" y="849609"/>
                    </a:lnTo>
                    <a:lnTo>
                      <a:pt x="96846" y="842390"/>
                    </a:lnTo>
                    <a:lnTo>
                      <a:pt x="57974" y="822287"/>
                    </a:lnTo>
                    <a:lnTo>
                      <a:pt x="27321" y="791634"/>
                    </a:lnTo>
                    <a:lnTo>
                      <a:pt x="7219" y="752762"/>
                    </a:lnTo>
                    <a:lnTo>
                      <a:pt x="0" y="708004"/>
                    </a:lnTo>
                    <a:lnTo>
                      <a:pt x="0" y="495604"/>
                    </a:lnTo>
                    <a:lnTo>
                      <a:pt x="0" y="141605"/>
                    </a:lnTo>
                    <a:close/>
                  </a:path>
                </a:pathLst>
              </a:custGeom>
              <a:ln w="222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644654" y="5113032"/>
                <a:ext cx="2085007" cy="725486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174334" y="4459122"/>
                <a:ext cx="438950" cy="493814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6" name="object 26"/>
            <p:cNvGrpSpPr/>
            <p:nvPr/>
          </p:nvGrpSpPr>
          <p:grpSpPr>
            <a:xfrm>
              <a:off x="5960757" y="1303502"/>
              <a:ext cx="3213100" cy="4544695"/>
              <a:chOff x="5960757" y="1303502"/>
              <a:chExt cx="3213100" cy="4544695"/>
            </a:xfrm>
          </p:grpSpPr>
          <p:sp>
            <p:nvSpPr>
              <p:cNvPr id="27" name="object 27"/>
              <p:cNvSpPr/>
              <p:nvPr/>
            </p:nvSpPr>
            <p:spPr>
              <a:xfrm>
                <a:off x="5960757" y="1303502"/>
                <a:ext cx="3212668" cy="2236685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6220930" y="2000948"/>
                <a:ext cx="297815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297815" h="277494">
                    <a:moveTo>
                      <a:pt x="297395" y="0"/>
                    </a:moveTo>
                    <a:lnTo>
                      <a:pt x="0" y="0"/>
                    </a:lnTo>
                    <a:lnTo>
                      <a:pt x="0" y="277444"/>
                    </a:lnTo>
                    <a:lnTo>
                      <a:pt x="297395" y="277444"/>
                    </a:lnTo>
                    <a:lnTo>
                      <a:pt x="297395" y="0"/>
                    </a:lnTo>
                    <a:close/>
                  </a:path>
                </a:pathLst>
              </a:custGeom>
              <a:solidFill>
                <a:srgbClr val="70A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6518325" y="1908479"/>
                <a:ext cx="92710" cy="370205"/>
              </a:xfrm>
              <a:custGeom>
                <a:avLst/>
                <a:gdLst/>
                <a:ahLst/>
                <a:cxnLst/>
                <a:rect l="l" t="t" r="r" b="b"/>
                <a:pathLst>
                  <a:path w="92709" h="370205">
                    <a:moveTo>
                      <a:pt x="92468" y="0"/>
                    </a:moveTo>
                    <a:lnTo>
                      <a:pt x="0" y="92468"/>
                    </a:lnTo>
                    <a:lnTo>
                      <a:pt x="0" y="369912"/>
                    </a:lnTo>
                    <a:lnTo>
                      <a:pt x="92468" y="277431"/>
                    </a:lnTo>
                    <a:lnTo>
                      <a:pt x="92468" y="0"/>
                    </a:lnTo>
                    <a:close/>
                  </a:path>
                </a:pathLst>
              </a:custGeom>
              <a:solidFill>
                <a:srgbClr val="5A8B3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6220930" y="1908479"/>
                <a:ext cx="389890" cy="92710"/>
              </a:xfrm>
              <a:custGeom>
                <a:avLst/>
                <a:gdLst/>
                <a:ahLst/>
                <a:cxnLst/>
                <a:rect l="l" t="t" r="r" b="b"/>
                <a:pathLst>
                  <a:path w="389890" h="92710">
                    <a:moveTo>
                      <a:pt x="389864" y="0"/>
                    </a:moveTo>
                    <a:lnTo>
                      <a:pt x="92481" y="0"/>
                    </a:lnTo>
                    <a:lnTo>
                      <a:pt x="0" y="92468"/>
                    </a:lnTo>
                    <a:lnTo>
                      <a:pt x="297395" y="92468"/>
                    </a:lnTo>
                    <a:lnTo>
                      <a:pt x="389864" y="0"/>
                    </a:lnTo>
                    <a:close/>
                  </a:path>
                </a:pathLst>
              </a:custGeom>
              <a:solidFill>
                <a:srgbClr val="8CBD6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6220930" y="1908479"/>
                <a:ext cx="389890" cy="370205"/>
              </a:xfrm>
              <a:custGeom>
                <a:avLst/>
                <a:gdLst/>
                <a:ahLst/>
                <a:cxnLst/>
                <a:rect l="l" t="t" r="r" b="b"/>
                <a:pathLst>
                  <a:path w="389890" h="370205">
                    <a:moveTo>
                      <a:pt x="0" y="92478"/>
                    </a:moveTo>
                    <a:lnTo>
                      <a:pt x="92478" y="0"/>
                    </a:lnTo>
                    <a:lnTo>
                      <a:pt x="389871" y="0"/>
                    </a:lnTo>
                    <a:lnTo>
                      <a:pt x="389871" y="277437"/>
                    </a:lnTo>
                    <a:lnTo>
                      <a:pt x="297392" y="369916"/>
                    </a:lnTo>
                    <a:lnTo>
                      <a:pt x="0" y="369916"/>
                    </a:lnTo>
                    <a:lnTo>
                      <a:pt x="0" y="92478"/>
                    </a:lnTo>
                    <a:close/>
                  </a:path>
                  <a:path w="389890" h="370205">
                    <a:moveTo>
                      <a:pt x="0" y="92478"/>
                    </a:moveTo>
                    <a:lnTo>
                      <a:pt x="297392" y="92478"/>
                    </a:lnTo>
                    <a:lnTo>
                      <a:pt x="389871" y="0"/>
                    </a:lnTo>
                  </a:path>
                  <a:path w="389890" h="370205">
                    <a:moveTo>
                      <a:pt x="297392" y="92478"/>
                    </a:moveTo>
                    <a:lnTo>
                      <a:pt x="297392" y="369916"/>
                    </a:lnTo>
                  </a:path>
                </a:pathLst>
              </a:custGeom>
              <a:ln w="12700">
                <a:solidFill>
                  <a:srgbClr val="507E3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6546558" y="2000948"/>
                <a:ext cx="297815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297815" h="277494">
                    <a:moveTo>
                      <a:pt x="297383" y="0"/>
                    </a:moveTo>
                    <a:lnTo>
                      <a:pt x="0" y="0"/>
                    </a:lnTo>
                    <a:lnTo>
                      <a:pt x="0" y="277444"/>
                    </a:lnTo>
                    <a:lnTo>
                      <a:pt x="297383" y="277444"/>
                    </a:lnTo>
                    <a:lnTo>
                      <a:pt x="297383" y="0"/>
                    </a:lnTo>
                    <a:close/>
                  </a:path>
                </a:pathLst>
              </a:custGeom>
              <a:solidFill>
                <a:srgbClr val="70A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6843941" y="1908479"/>
                <a:ext cx="92710" cy="370205"/>
              </a:xfrm>
              <a:custGeom>
                <a:avLst/>
                <a:gdLst/>
                <a:ahLst/>
                <a:cxnLst/>
                <a:rect l="l" t="t" r="r" b="b"/>
                <a:pathLst>
                  <a:path w="92709" h="370205">
                    <a:moveTo>
                      <a:pt x="92481" y="0"/>
                    </a:moveTo>
                    <a:lnTo>
                      <a:pt x="0" y="92468"/>
                    </a:lnTo>
                    <a:lnTo>
                      <a:pt x="0" y="369912"/>
                    </a:lnTo>
                    <a:lnTo>
                      <a:pt x="92481" y="277431"/>
                    </a:lnTo>
                    <a:lnTo>
                      <a:pt x="92481" y="0"/>
                    </a:lnTo>
                    <a:close/>
                  </a:path>
                </a:pathLst>
              </a:custGeom>
              <a:solidFill>
                <a:srgbClr val="5A8B3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6546558" y="1908479"/>
                <a:ext cx="389890" cy="92710"/>
              </a:xfrm>
              <a:custGeom>
                <a:avLst/>
                <a:gdLst/>
                <a:ahLst/>
                <a:cxnLst/>
                <a:rect l="l" t="t" r="r" b="b"/>
                <a:pathLst>
                  <a:path w="389890" h="92710">
                    <a:moveTo>
                      <a:pt x="389864" y="0"/>
                    </a:moveTo>
                    <a:lnTo>
                      <a:pt x="92481" y="0"/>
                    </a:lnTo>
                    <a:lnTo>
                      <a:pt x="0" y="92468"/>
                    </a:lnTo>
                    <a:lnTo>
                      <a:pt x="297383" y="92468"/>
                    </a:lnTo>
                    <a:lnTo>
                      <a:pt x="389864" y="0"/>
                    </a:lnTo>
                    <a:close/>
                  </a:path>
                </a:pathLst>
              </a:custGeom>
              <a:solidFill>
                <a:srgbClr val="8CBD6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6546558" y="1908479"/>
                <a:ext cx="389890" cy="370205"/>
              </a:xfrm>
              <a:custGeom>
                <a:avLst/>
                <a:gdLst/>
                <a:ahLst/>
                <a:cxnLst/>
                <a:rect l="l" t="t" r="r" b="b"/>
                <a:pathLst>
                  <a:path w="389890" h="370205">
                    <a:moveTo>
                      <a:pt x="0" y="92478"/>
                    </a:moveTo>
                    <a:lnTo>
                      <a:pt x="92478" y="0"/>
                    </a:lnTo>
                    <a:lnTo>
                      <a:pt x="389871" y="0"/>
                    </a:lnTo>
                    <a:lnTo>
                      <a:pt x="389871" y="277437"/>
                    </a:lnTo>
                    <a:lnTo>
                      <a:pt x="297392" y="369916"/>
                    </a:lnTo>
                    <a:lnTo>
                      <a:pt x="0" y="369916"/>
                    </a:lnTo>
                    <a:lnTo>
                      <a:pt x="0" y="92478"/>
                    </a:lnTo>
                    <a:close/>
                  </a:path>
                  <a:path w="389890" h="370205">
                    <a:moveTo>
                      <a:pt x="0" y="92478"/>
                    </a:moveTo>
                    <a:lnTo>
                      <a:pt x="297392" y="92478"/>
                    </a:lnTo>
                    <a:lnTo>
                      <a:pt x="389871" y="0"/>
                    </a:lnTo>
                  </a:path>
                  <a:path w="389890" h="370205">
                    <a:moveTo>
                      <a:pt x="297392" y="92478"/>
                    </a:moveTo>
                    <a:lnTo>
                      <a:pt x="297392" y="369916"/>
                    </a:lnTo>
                  </a:path>
                </a:pathLst>
              </a:custGeom>
              <a:ln w="12700">
                <a:solidFill>
                  <a:srgbClr val="507E3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6872173" y="2009978"/>
                <a:ext cx="297815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297815" h="277494">
                    <a:moveTo>
                      <a:pt x="297395" y="0"/>
                    </a:moveTo>
                    <a:lnTo>
                      <a:pt x="0" y="0"/>
                    </a:lnTo>
                    <a:lnTo>
                      <a:pt x="0" y="277431"/>
                    </a:lnTo>
                    <a:lnTo>
                      <a:pt x="297395" y="277431"/>
                    </a:lnTo>
                    <a:lnTo>
                      <a:pt x="297395" y="0"/>
                    </a:lnTo>
                    <a:close/>
                  </a:path>
                </a:pathLst>
              </a:custGeom>
              <a:solidFill>
                <a:srgbClr val="70A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7169569" y="1917496"/>
                <a:ext cx="92710" cy="370205"/>
              </a:xfrm>
              <a:custGeom>
                <a:avLst/>
                <a:gdLst/>
                <a:ahLst/>
                <a:cxnLst/>
                <a:rect l="l" t="t" r="r" b="b"/>
                <a:pathLst>
                  <a:path w="92709" h="370205">
                    <a:moveTo>
                      <a:pt x="92481" y="0"/>
                    </a:moveTo>
                    <a:lnTo>
                      <a:pt x="0" y="92481"/>
                    </a:lnTo>
                    <a:lnTo>
                      <a:pt x="0" y="369912"/>
                    </a:lnTo>
                    <a:lnTo>
                      <a:pt x="92481" y="277431"/>
                    </a:lnTo>
                    <a:lnTo>
                      <a:pt x="92481" y="0"/>
                    </a:lnTo>
                    <a:close/>
                  </a:path>
                </a:pathLst>
              </a:custGeom>
              <a:solidFill>
                <a:srgbClr val="5A8B3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6872173" y="1917496"/>
                <a:ext cx="389890" cy="92710"/>
              </a:xfrm>
              <a:custGeom>
                <a:avLst/>
                <a:gdLst/>
                <a:ahLst/>
                <a:cxnLst/>
                <a:rect l="l" t="t" r="r" b="b"/>
                <a:pathLst>
                  <a:path w="389890" h="92710">
                    <a:moveTo>
                      <a:pt x="389877" y="0"/>
                    </a:moveTo>
                    <a:lnTo>
                      <a:pt x="92481" y="0"/>
                    </a:lnTo>
                    <a:lnTo>
                      <a:pt x="0" y="92481"/>
                    </a:lnTo>
                    <a:lnTo>
                      <a:pt x="297395" y="92481"/>
                    </a:lnTo>
                    <a:lnTo>
                      <a:pt x="389877" y="0"/>
                    </a:lnTo>
                    <a:close/>
                  </a:path>
                </a:pathLst>
              </a:custGeom>
              <a:solidFill>
                <a:srgbClr val="8CBD6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6872173" y="1917496"/>
                <a:ext cx="389890" cy="370205"/>
              </a:xfrm>
              <a:custGeom>
                <a:avLst/>
                <a:gdLst/>
                <a:ahLst/>
                <a:cxnLst/>
                <a:rect l="l" t="t" r="r" b="b"/>
                <a:pathLst>
                  <a:path w="389890" h="370205">
                    <a:moveTo>
                      <a:pt x="0" y="92478"/>
                    </a:moveTo>
                    <a:lnTo>
                      <a:pt x="92478" y="0"/>
                    </a:lnTo>
                    <a:lnTo>
                      <a:pt x="389871" y="0"/>
                    </a:lnTo>
                    <a:lnTo>
                      <a:pt x="389871" y="277437"/>
                    </a:lnTo>
                    <a:lnTo>
                      <a:pt x="297392" y="369916"/>
                    </a:lnTo>
                    <a:lnTo>
                      <a:pt x="0" y="369916"/>
                    </a:lnTo>
                    <a:lnTo>
                      <a:pt x="0" y="92478"/>
                    </a:lnTo>
                    <a:close/>
                  </a:path>
                  <a:path w="389890" h="370205">
                    <a:moveTo>
                      <a:pt x="0" y="92478"/>
                    </a:moveTo>
                    <a:lnTo>
                      <a:pt x="297392" y="92478"/>
                    </a:lnTo>
                    <a:lnTo>
                      <a:pt x="389871" y="0"/>
                    </a:lnTo>
                  </a:path>
                  <a:path w="389890" h="370205">
                    <a:moveTo>
                      <a:pt x="297392" y="92478"/>
                    </a:moveTo>
                    <a:lnTo>
                      <a:pt x="297392" y="369916"/>
                    </a:lnTo>
                  </a:path>
                </a:pathLst>
              </a:custGeom>
              <a:ln w="12700">
                <a:solidFill>
                  <a:srgbClr val="507E3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7854023" y="1854339"/>
                <a:ext cx="505606" cy="494677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8260918" y="1846097"/>
                <a:ext cx="505606" cy="494677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5960757" y="3564191"/>
                <a:ext cx="3209734" cy="2283683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6192266" y="4283786"/>
                <a:ext cx="296545" cy="278130"/>
              </a:xfrm>
              <a:custGeom>
                <a:avLst/>
                <a:gdLst/>
                <a:ahLst/>
                <a:cxnLst/>
                <a:rect l="l" t="t" r="r" b="b"/>
                <a:pathLst>
                  <a:path w="296545" h="278129">
                    <a:moveTo>
                      <a:pt x="296100" y="0"/>
                    </a:moveTo>
                    <a:lnTo>
                      <a:pt x="0" y="0"/>
                    </a:lnTo>
                    <a:lnTo>
                      <a:pt x="0" y="278091"/>
                    </a:lnTo>
                    <a:lnTo>
                      <a:pt x="296100" y="278091"/>
                    </a:lnTo>
                    <a:lnTo>
                      <a:pt x="296100" y="0"/>
                    </a:lnTo>
                    <a:close/>
                  </a:path>
                </a:pathLst>
              </a:custGeom>
              <a:solidFill>
                <a:srgbClr val="70A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6488366" y="4191076"/>
                <a:ext cx="9271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92709" h="370839">
                    <a:moveTo>
                      <a:pt x="92697" y="0"/>
                    </a:moveTo>
                    <a:lnTo>
                      <a:pt x="0" y="92710"/>
                    </a:lnTo>
                    <a:lnTo>
                      <a:pt x="0" y="370801"/>
                    </a:lnTo>
                    <a:lnTo>
                      <a:pt x="92697" y="278104"/>
                    </a:lnTo>
                    <a:lnTo>
                      <a:pt x="92697" y="0"/>
                    </a:lnTo>
                    <a:close/>
                  </a:path>
                </a:pathLst>
              </a:custGeom>
              <a:solidFill>
                <a:srgbClr val="5A8B3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6192266" y="4191076"/>
                <a:ext cx="389255" cy="92710"/>
              </a:xfrm>
              <a:custGeom>
                <a:avLst/>
                <a:gdLst/>
                <a:ahLst/>
                <a:cxnLst/>
                <a:rect l="l" t="t" r="r" b="b"/>
                <a:pathLst>
                  <a:path w="389254" h="92710">
                    <a:moveTo>
                      <a:pt x="388797" y="0"/>
                    </a:moveTo>
                    <a:lnTo>
                      <a:pt x="92697" y="0"/>
                    </a:lnTo>
                    <a:lnTo>
                      <a:pt x="0" y="92710"/>
                    </a:lnTo>
                    <a:lnTo>
                      <a:pt x="296100" y="92710"/>
                    </a:lnTo>
                    <a:lnTo>
                      <a:pt x="388797" y="0"/>
                    </a:lnTo>
                    <a:close/>
                  </a:path>
                </a:pathLst>
              </a:custGeom>
              <a:solidFill>
                <a:srgbClr val="8CBD6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6192266" y="4191076"/>
                <a:ext cx="389255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389254" h="370839">
                    <a:moveTo>
                      <a:pt x="0" y="92700"/>
                    </a:moveTo>
                    <a:lnTo>
                      <a:pt x="92700" y="0"/>
                    </a:lnTo>
                    <a:lnTo>
                      <a:pt x="388800" y="0"/>
                    </a:lnTo>
                    <a:lnTo>
                      <a:pt x="388800" y="278100"/>
                    </a:lnTo>
                    <a:lnTo>
                      <a:pt x="296100" y="370800"/>
                    </a:lnTo>
                    <a:lnTo>
                      <a:pt x="0" y="370800"/>
                    </a:lnTo>
                    <a:lnTo>
                      <a:pt x="0" y="92700"/>
                    </a:lnTo>
                    <a:close/>
                  </a:path>
                  <a:path w="389254" h="370839">
                    <a:moveTo>
                      <a:pt x="0" y="92700"/>
                    </a:moveTo>
                    <a:lnTo>
                      <a:pt x="296100" y="92700"/>
                    </a:lnTo>
                    <a:lnTo>
                      <a:pt x="388800" y="0"/>
                    </a:lnTo>
                  </a:path>
                  <a:path w="389254" h="370839">
                    <a:moveTo>
                      <a:pt x="296100" y="92700"/>
                    </a:moveTo>
                    <a:lnTo>
                      <a:pt x="296100" y="370800"/>
                    </a:lnTo>
                  </a:path>
                </a:pathLst>
              </a:custGeom>
              <a:ln w="12700">
                <a:solidFill>
                  <a:srgbClr val="507E3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6564071" y="4274566"/>
                <a:ext cx="296545" cy="278130"/>
              </a:xfrm>
              <a:custGeom>
                <a:avLst/>
                <a:gdLst/>
                <a:ahLst/>
                <a:cxnLst/>
                <a:rect l="l" t="t" r="r" b="b"/>
                <a:pathLst>
                  <a:path w="296545" h="278129">
                    <a:moveTo>
                      <a:pt x="296100" y="0"/>
                    </a:moveTo>
                    <a:lnTo>
                      <a:pt x="0" y="0"/>
                    </a:lnTo>
                    <a:lnTo>
                      <a:pt x="0" y="278104"/>
                    </a:lnTo>
                    <a:lnTo>
                      <a:pt x="296100" y="278104"/>
                    </a:lnTo>
                    <a:lnTo>
                      <a:pt x="296100" y="0"/>
                    </a:lnTo>
                    <a:close/>
                  </a:path>
                </a:pathLst>
              </a:custGeom>
              <a:solidFill>
                <a:srgbClr val="70A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6860171" y="4181868"/>
                <a:ext cx="9271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92709" h="370839">
                    <a:moveTo>
                      <a:pt x="92697" y="0"/>
                    </a:moveTo>
                    <a:lnTo>
                      <a:pt x="0" y="92697"/>
                    </a:lnTo>
                    <a:lnTo>
                      <a:pt x="0" y="370801"/>
                    </a:lnTo>
                    <a:lnTo>
                      <a:pt x="92697" y="278104"/>
                    </a:lnTo>
                    <a:lnTo>
                      <a:pt x="92697" y="0"/>
                    </a:lnTo>
                    <a:close/>
                  </a:path>
                </a:pathLst>
              </a:custGeom>
              <a:solidFill>
                <a:srgbClr val="5A8B3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6564071" y="4181868"/>
                <a:ext cx="389255" cy="92710"/>
              </a:xfrm>
              <a:custGeom>
                <a:avLst/>
                <a:gdLst/>
                <a:ahLst/>
                <a:cxnLst/>
                <a:rect l="l" t="t" r="r" b="b"/>
                <a:pathLst>
                  <a:path w="389254" h="92710">
                    <a:moveTo>
                      <a:pt x="388797" y="0"/>
                    </a:moveTo>
                    <a:lnTo>
                      <a:pt x="92697" y="0"/>
                    </a:lnTo>
                    <a:lnTo>
                      <a:pt x="0" y="92697"/>
                    </a:lnTo>
                    <a:lnTo>
                      <a:pt x="296100" y="92697"/>
                    </a:lnTo>
                    <a:lnTo>
                      <a:pt x="388797" y="0"/>
                    </a:lnTo>
                    <a:close/>
                  </a:path>
                </a:pathLst>
              </a:custGeom>
              <a:solidFill>
                <a:srgbClr val="8CBD6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6564071" y="4181868"/>
                <a:ext cx="389255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389254" h="370839">
                    <a:moveTo>
                      <a:pt x="0" y="92700"/>
                    </a:moveTo>
                    <a:lnTo>
                      <a:pt x="92700" y="0"/>
                    </a:lnTo>
                    <a:lnTo>
                      <a:pt x="388800" y="0"/>
                    </a:lnTo>
                    <a:lnTo>
                      <a:pt x="388800" y="278100"/>
                    </a:lnTo>
                    <a:lnTo>
                      <a:pt x="296100" y="370800"/>
                    </a:lnTo>
                    <a:lnTo>
                      <a:pt x="0" y="370800"/>
                    </a:lnTo>
                    <a:lnTo>
                      <a:pt x="0" y="92700"/>
                    </a:lnTo>
                    <a:close/>
                  </a:path>
                  <a:path w="389254" h="370839">
                    <a:moveTo>
                      <a:pt x="0" y="92700"/>
                    </a:moveTo>
                    <a:lnTo>
                      <a:pt x="296100" y="92700"/>
                    </a:lnTo>
                    <a:lnTo>
                      <a:pt x="388800" y="0"/>
                    </a:lnTo>
                  </a:path>
                  <a:path w="389254" h="370839">
                    <a:moveTo>
                      <a:pt x="296100" y="92700"/>
                    </a:moveTo>
                    <a:lnTo>
                      <a:pt x="296100" y="370800"/>
                    </a:lnTo>
                  </a:path>
                </a:pathLst>
              </a:custGeom>
              <a:ln w="12700">
                <a:solidFill>
                  <a:srgbClr val="507E3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6935813" y="4283786"/>
                <a:ext cx="296545" cy="278130"/>
              </a:xfrm>
              <a:custGeom>
                <a:avLst/>
                <a:gdLst/>
                <a:ahLst/>
                <a:cxnLst/>
                <a:rect l="l" t="t" r="r" b="b"/>
                <a:pathLst>
                  <a:path w="296545" h="278129">
                    <a:moveTo>
                      <a:pt x="296100" y="0"/>
                    </a:moveTo>
                    <a:lnTo>
                      <a:pt x="0" y="0"/>
                    </a:lnTo>
                    <a:lnTo>
                      <a:pt x="0" y="278091"/>
                    </a:lnTo>
                    <a:lnTo>
                      <a:pt x="296100" y="278091"/>
                    </a:lnTo>
                    <a:lnTo>
                      <a:pt x="296100" y="0"/>
                    </a:lnTo>
                    <a:close/>
                  </a:path>
                </a:pathLst>
              </a:custGeom>
              <a:solidFill>
                <a:srgbClr val="70A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7231913" y="4191076"/>
                <a:ext cx="9271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92709" h="370839">
                    <a:moveTo>
                      <a:pt x="92697" y="0"/>
                    </a:moveTo>
                    <a:lnTo>
                      <a:pt x="0" y="92710"/>
                    </a:lnTo>
                    <a:lnTo>
                      <a:pt x="0" y="370801"/>
                    </a:lnTo>
                    <a:lnTo>
                      <a:pt x="92697" y="278104"/>
                    </a:lnTo>
                    <a:lnTo>
                      <a:pt x="92697" y="0"/>
                    </a:lnTo>
                    <a:close/>
                  </a:path>
                </a:pathLst>
              </a:custGeom>
              <a:solidFill>
                <a:srgbClr val="5A8B3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6935813" y="4191076"/>
                <a:ext cx="389255" cy="92710"/>
              </a:xfrm>
              <a:custGeom>
                <a:avLst/>
                <a:gdLst/>
                <a:ahLst/>
                <a:cxnLst/>
                <a:rect l="l" t="t" r="r" b="b"/>
                <a:pathLst>
                  <a:path w="389254" h="92710">
                    <a:moveTo>
                      <a:pt x="388797" y="0"/>
                    </a:moveTo>
                    <a:lnTo>
                      <a:pt x="92710" y="0"/>
                    </a:lnTo>
                    <a:lnTo>
                      <a:pt x="0" y="92710"/>
                    </a:lnTo>
                    <a:lnTo>
                      <a:pt x="296100" y="92710"/>
                    </a:lnTo>
                    <a:lnTo>
                      <a:pt x="388797" y="0"/>
                    </a:lnTo>
                    <a:close/>
                  </a:path>
                </a:pathLst>
              </a:custGeom>
              <a:solidFill>
                <a:srgbClr val="8CBD6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6935813" y="4191076"/>
                <a:ext cx="389255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389254" h="370839">
                    <a:moveTo>
                      <a:pt x="0" y="92700"/>
                    </a:moveTo>
                    <a:lnTo>
                      <a:pt x="92700" y="0"/>
                    </a:lnTo>
                    <a:lnTo>
                      <a:pt x="388800" y="0"/>
                    </a:lnTo>
                    <a:lnTo>
                      <a:pt x="388800" y="278100"/>
                    </a:lnTo>
                    <a:lnTo>
                      <a:pt x="296100" y="370800"/>
                    </a:lnTo>
                    <a:lnTo>
                      <a:pt x="0" y="370800"/>
                    </a:lnTo>
                    <a:lnTo>
                      <a:pt x="0" y="92700"/>
                    </a:lnTo>
                    <a:close/>
                  </a:path>
                  <a:path w="389254" h="370839">
                    <a:moveTo>
                      <a:pt x="0" y="92700"/>
                    </a:moveTo>
                    <a:lnTo>
                      <a:pt x="296100" y="92700"/>
                    </a:lnTo>
                    <a:lnTo>
                      <a:pt x="388800" y="0"/>
                    </a:lnTo>
                  </a:path>
                  <a:path w="389254" h="370839">
                    <a:moveTo>
                      <a:pt x="296100" y="92700"/>
                    </a:moveTo>
                    <a:lnTo>
                      <a:pt x="296100" y="370800"/>
                    </a:lnTo>
                  </a:path>
                </a:pathLst>
              </a:custGeom>
              <a:ln w="12700">
                <a:solidFill>
                  <a:srgbClr val="507E3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6201892" y="3963098"/>
                <a:ext cx="295275" cy="283845"/>
              </a:xfrm>
              <a:custGeom>
                <a:avLst/>
                <a:gdLst/>
                <a:ahLst/>
                <a:cxnLst/>
                <a:rect l="l" t="t" r="r" b="b"/>
                <a:pathLst>
                  <a:path w="295275" h="283845">
                    <a:moveTo>
                      <a:pt x="295097" y="0"/>
                    </a:moveTo>
                    <a:lnTo>
                      <a:pt x="0" y="0"/>
                    </a:lnTo>
                    <a:lnTo>
                      <a:pt x="0" y="283273"/>
                    </a:lnTo>
                    <a:lnTo>
                      <a:pt x="295097" y="283273"/>
                    </a:lnTo>
                    <a:lnTo>
                      <a:pt x="295097" y="0"/>
                    </a:lnTo>
                    <a:close/>
                  </a:path>
                </a:pathLst>
              </a:custGeom>
              <a:solidFill>
                <a:srgbClr val="70A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6496989" y="3868673"/>
                <a:ext cx="94615" cy="377825"/>
              </a:xfrm>
              <a:custGeom>
                <a:avLst/>
                <a:gdLst/>
                <a:ahLst/>
                <a:cxnLst/>
                <a:rect l="l" t="t" r="r" b="b"/>
                <a:pathLst>
                  <a:path w="94615" h="377825">
                    <a:moveTo>
                      <a:pt x="94411" y="0"/>
                    </a:moveTo>
                    <a:lnTo>
                      <a:pt x="0" y="94424"/>
                    </a:lnTo>
                    <a:lnTo>
                      <a:pt x="0" y="377698"/>
                    </a:lnTo>
                    <a:lnTo>
                      <a:pt x="94411" y="283273"/>
                    </a:lnTo>
                    <a:lnTo>
                      <a:pt x="94411" y="0"/>
                    </a:lnTo>
                    <a:close/>
                  </a:path>
                </a:pathLst>
              </a:custGeom>
              <a:solidFill>
                <a:srgbClr val="5A8B3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6201892" y="3868673"/>
                <a:ext cx="389890" cy="94615"/>
              </a:xfrm>
              <a:custGeom>
                <a:avLst/>
                <a:gdLst/>
                <a:ahLst/>
                <a:cxnLst/>
                <a:rect l="l" t="t" r="r" b="b"/>
                <a:pathLst>
                  <a:path w="389890" h="94614">
                    <a:moveTo>
                      <a:pt x="389509" y="0"/>
                    </a:moveTo>
                    <a:lnTo>
                      <a:pt x="94424" y="0"/>
                    </a:lnTo>
                    <a:lnTo>
                      <a:pt x="0" y="94424"/>
                    </a:lnTo>
                    <a:lnTo>
                      <a:pt x="295097" y="94424"/>
                    </a:lnTo>
                    <a:lnTo>
                      <a:pt x="389509" y="0"/>
                    </a:lnTo>
                    <a:close/>
                  </a:path>
                </a:pathLst>
              </a:custGeom>
              <a:solidFill>
                <a:srgbClr val="8CBD6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6201892" y="3868673"/>
                <a:ext cx="389890" cy="377825"/>
              </a:xfrm>
              <a:custGeom>
                <a:avLst/>
                <a:gdLst/>
                <a:ahLst/>
                <a:cxnLst/>
                <a:rect l="l" t="t" r="r" b="b"/>
                <a:pathLst>
                  <a:path w="389890" h="377825">
                    <a:moveTo>
                      <a:pt x="0" y="94422"/>
                    </a:moveTo>
                    <a:lnTo>
                      <a:pt x="94422" y="0"/>
                    </a:lnTo>
                    <a:lnTo>
                      <a:pt x="389515" y="0"/>
                    </a:lnTo>
                    <a:lnTo>
                      <a:pt x="389515" y="283267"/>
                    </a:lnTo>
                    <a:lnTo>
                      <a:pt x="295092" y="377690"/>
                    </a:lnTo>
                    <a:lnTo>
                      <a:pt x="0" y="377690"/>
                    </a:lnTo>
                    <a:lnTo>
                      <a:pt x="0" y="94422"/>
                    </a:lnTo>
                    <a:close/>
                  </a:path>
                  <a:path w="389890" h="377825">
                    <a:moveTo>
                      <a:pt x="0" y="94422"/>
                    </a:moveTo>
                    <a:lnTo>
                      <a:pt x="295092" y="94422"/>
                    </a:lnTo>
                    <a:lnTo>
                      <a:pt x="389515" y="0"/>
                    </a:lnTo>
                  </a:path>
                  <a:path w="389890" h="377825">
                    <a:moveTo>
                      <a:pt x="295092" y="94422"/>
                    </a:moveTo>
                    <a:lnTo>
                      <a:pt x="295092" y="377690"/>
                    </a:lnTo>
                  </a:path>
                </a:pathLst>
              </a:custGeom>
              <a:ln w="12700">
                <a:solidFill>
                  <a:srgbClr val="507E3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6554863" y="3963098"/>
                <a:ext cx="295275" cy="283845"/>
              </a:xfrm>
              <a:custGeom>
                <a:avLst/>
                <a:gdLst/>
                <a:ahLst/>
                <a:cxnLst/>
                <a:rect l="l" t="t" r="r" b="b"/>
                <a:pathLst>
                  <a:path w="295275" h="283845">
                    <a:moveTo>
                      <a:pt x="295084" y="0"/>
                    </a:moveTo>
                    <a:lnTo>
                      <a:pt x="0" y="0"/>
                    </a:lnTo>
                    <a:lnTo>
                      <a:pt x="0" y="283260"/>
                    </a:lnTo>
                    <a:lnTo>
                      <a:pt x="295084" y="283260"/>
                    </a:lnTo>
                    <a:lnTo>
                      <a:pt x="295084" y="0"/>
                    </a:lnTo>
                    <a:close/>
                  </a:path>
                </a:pathLst>
              </a:custGeom>
              <a:solidFill>
                <a:srgbClr val="70A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6849948" y="3868673"/>
                <a:ext cx="94615" cy="377825"/>
              </a:xfrm>
              <a:custGeom>
                <a:avLst/>
                <a:gdLst/>
                <a:ahLst/>
                <a:cxnLst/>
                <a:rect l="l" t="t" r="r" b="b"/>
                <a:pathLst>
                  <a:path w="94615" h="377825">
                    <a:moveTo>
                      <a:pt x="94424" y="0"/>
                    </a:moveTo>
                    <a:lnTo>
                      <a:pt x="0" y="94424"/>
                    </a:lnTo>
                    <a:lnTo>
                      <a:pt x="0" y="377685"/>
                    </a:lnTo>
                    <a:lnTo>
                      <a:pt x="94424" y="283273"/>
                    </a:lnTo>
                    <a:lnTo>
                      <a:pt x="94424" y="0"/>
                    </a:lnTo>
                    <a:close/>
                  </a:path>
                </a:pathLst>
              </a:custGeom>
              <a:solidFill>
                <a:srgbClr val="5A8B3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6554863" y="3868673"/>
                <a:ext cx="389890" cy="94615"/>
              </a:xfrm>
              <a:custGeom>
                <a:avLst/>
                <a:gdLst/>
                <a:ahLst/>
                <a:cxnLst/>
                <a:rect l="l" t="t" r="r" b="b"/>
                <a:pathLst>
                  <a:path w="389890" h="94614">
                    <a:moveTo>
                      <a:pt x="389509" y="0"/>
                    </a:moveTo>
                    <a:lnTo>
                      <a:pt x="94424" y="0"/>
                    </a:lnTo>
                    <a:lnTo>
                      <a:pt x="0" y="94424"/>
                    </a:lnTo>
                    <a:lnTo>
                      <a:pt x="295084" y="94424"/>
                    </a:lnTo>
                    <a:lnTo>
                      <a:pt x="389509" y="0"/>
                    </a:lnTo>
                    <a:close/>
                  </a:path>
                </a:pathLst>
              </a:custGeom>
              <a:solidFill>
                <a:srgbClr val="8CBD6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6554863" y="3868673"/>
                <a:ext cx="389890" cy="377825"/>
              </a:xfrm>
              <a:custGeom>
                <a:avLst/>
                <a:gdLst/>
                <a:ahLst/>
                <a:cxnLst/>
                <a:rect l="l" t="t" r="r" b="b"/>
                <a:pathLst>
                  <a:path w="389890" h="377825">
                    <a:moveTo>
                      <a:pt x="0" y="94422"/>
                    </a:moveTo>
                    <a:lnTo>
                      <a:pt x="94422" y="0"/>
                    </a:lnTo>
                    <a:lnTo>
                      <a:pt x="389515" y="0"/>
                    </a:lnTo>
                    <a:lnTo>
                      <a:pt x="389515" y="283267"/>
                    </a:lnTo>
                    <a:lnTo>
                      <a:pt x="295092" y="377690"/>
                    </a:lnTo>
                    <a:lnTo>
                      <a:pt x="0" y="377690"/>
                    </a:lnTo>
                    <a:lnTo>
                      <a:pt x="0" y="94422"/>
                    </a:lnTo>
                    <a:close/>
                  </a:path>
                  <a:path w="389890" h="377825">
                    <a:moveTo>
                      <a:pt x="0" y="94422"/>
                    </a:moveTo>
                    <a:lnTo>
                      <a:pt x="295092" y="94422"/>
                    </a:lnTo>
                    <a:lnTo>
                      <a:pt x="389515" y="0"/>
                    </a:lnTo>
                  </a:path>
                  <a:path w="389890" h="377825">
                    <a:moveTo>
                      <a:pt x="295092" y="94422"/>
                    </a:moveTo>
                    <a:lnTo>
                      <a:pt x="295092" y="377690"/>
                    </a:lnTo>
                  </a:path>
                </a:pathLst>
              </a:custGeom>
              <a:ln w="12700">
                <a:solidFill>
                  <a:srgbClr val="507E3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6935470" y="3972305"/>
                <a:ext cx="295275" cy="283845"/>
              </a:xfrm>
              <a:custGeom>
                <a:avLst/>
                <a:gdLst/>
                <a:ahLst/>
                <a:cxnLst/>
                <a:rect l="l" t="t" r="r" b="b"/>
                <a:pathLst>
                  <a:path w="295275" h="283845">
                    <a:moveTo>
                      <a:pt x="295084" y="0"/>
                    </a:moveTo>
                    <a:lnTo>
                      <a:pt x="0" y="0"/>
                    </a:lnTo>
                    <a:lnTo>
                      <a:pt x="0" y="283273"/>
                    </a:lnTo>
                    <a:lnTo>
                      <a:pt x="295084" y="283273"/>
                    </a:lnTo>
                    <a:lnTo>
                      <a:pt x="295084" y="0"/>
                    </a:lnTo>
                    <a:close/>
                  </a:path>
                </a:pathLst>
              </a:custGeom>
              <a:solidFill>
                <a:srgbClr val="70A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7230554" y="3877881"/>
                <a:ext cx="94615" cy="377825"/>
              </a:xfrm>
              <a:custGeom>
                <a:avLst/>
                <a:gdLst/>
                <a:ahLst/>
                <a:cxnLst/>
                <a:rect l="l" t="t" r="r" b="b"/>
                <a:pathLst>
                  <a:path w="94615" h="377825">
                    <a:moveTo>
                      <a:pt x="94424" y="0"/>
                    </a:moveTo>
                    <a:lnTo>
                      <a:pt x="0" y="94424"/>
                    </a:lnTo>
                    <a:lnTo>
                      <a:pt x="0" y="377697"/>
                    </a:lnTo>
                    <a:lnTo>
                      <a:pt x="94424" y="283273"/>
                    </a:lnTo>
                    <a:lnTo>
                      <a:pt x="94424" y="0"/>
                    </a:lnTo>
                    <a:close/>
                  </a:path>
                </a:pathLst>
              </a:custGeom>
              <a:solidFill>
                <a:srgbClr val="5A8B3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6935470" y="3877881"/>
                <a:ext cx="389890" cy="94615"/>
              </a:xfrm>
              <a:custGeom>
                <a:avLst/>
                <a:gdLst/>
                <a:ahLst/>
                <a:cxnLst/>
                <a:rect l="l" t="t" r="r" b="b"/>
                <a:pathLst>
                  <a:path w="389890" h="94614">
                    <a:moveTo>
                      <a:pt x="389508" y="0"/>
                    </a:moveTo>
                    <a:lnTo>
                      <a:pt x="94424" y="0"/>
                    </a:lnTo>
                    <a:lnTo>
                      <a:pt x="0" y="94424"/>
                    </a:lnTo>
                    <a:lnTo>
                      <a:pt x="295084" y="94424"/>
                    </a:lnTo>
                    <a:lnTo>
                      <a:pt x="389508" y="0"/>
                    </a:lnTo>
                    <a:close/>
                  </a:path>
                </a:pathLst>
              </a:custGeom>
              <a:solidFill>
                <a:srgbClr val="8CBD6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6935470" y="3877881"/>
                <a:ext cx="389890" cy="377825"/>
              </a:xfrm>
              <a:custGeom>
                <a:avLst/>
                <a:gdLst/>
                <a:ahLst/>
                <a:cxnLst/>
                <a:rect l="l" t="t" r="r" b="b"/>
                <a:pathLst>
                  <a:path w="389890" h="377825">
                    <a:moveTo>
                      <a:pt x="0" y="94422"/>
                    </a:moveTo>
                    <a:lnTo>
                      <a:pt x="94422" y="0"/>
                    </a:lnTo>
                    <a:lnTo>
                      <a:pt x="389515" y="0"/>
                    </a:lnTo>
                    <a:lnTo>
                      <a:pt x="389515" y="283267"/>
                    </a:lnTo>
                    <a:lnTo>
                      <a:pt x="295092" y="377690"/>
                    </a:lnTo>
                    <a:lnTo>
                      <a:pt x="0" y="377690"/>
                    </a:lnTo>
                    <a:lnTo>
                      <a:pt x="0" y="94422"/>
                    </a:lnTo>
                    <a:close/>
                  </a:path>
                  <a:path w="389890" h="377825">
                    <a:moveTo>
                      <a:pt x="0" y="94422"/>
                    </a:moveTo>
                    <a:lnTo>
                      <a:pt x="295092" y="94422"/>
                    </a:lnTo>
                    <a:lnTo>
                      <a:pt x="389515" y="0"/>
                    </a:lnTo>
                  </a:path>
                  <a:path w="389890" h="377825">
                    <a:moveTo>
                      <a:pt x="295092" y="94422"/>
                    </a:moveTo>
                    <a:lnTo>
                      <a:pt x="295092" y="377690"/>
                    </a:lnTo>
                  </a:path>
                </a:pathLst>
              </a:custGeom>
              <a:ln w="12700">
                <a:solidFill>
                  <a:srgbClr val="507E3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6125718" y="3485431"/>
                <a:ext cx="505142" cy="505073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6532245" y="3477018"/>
                <a:ext cx="505142" cy="505066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6929120" y="3477933"/>
                <a:ext cx="505142" cy="505066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7866976" y="3809707"/>
                <a:ext cx="1017965" cy="813536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8011909" y="4204144"/>
                <a:ext cx="768159" cy="361762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2" name="object 72"/>
            <p:cNvSpPr/>
            <p:nvPr/>
          </p:nvSpPr>
          <p:spPr>
            <a:xfrm>
              <a:off x="173879" y="1198346"/>
              <a:ext cx="341406" cy="49381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 txBox="1"/>
            <p:nvPr/>
          </p:nvSpPr>
          <p:spPr>
            <a:xfrm>
              <a:off x="2940215" y="3040380"/>
              <a:ext cx="107251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105" dirty="0">
                  <a:latin typeface="Arial"/>
                  <a:cs typeface="Arial"/>
                </a:rPr>
                <a:t>£3.50</a:t>
              </a:r>
              <a:r>
                <a:rPr sz="1400" spc="40" dirty="0">
                  <a:latin typeface="Arial"/>
                  <a:cs typeface="Arial"/>
                </a:rPr>
                <a:t> </a:t>
              </a:r>
              <a:r>
                <a:rPr sz="1400" spc="160" dirty="0">
                  <a:latin typeface="Arial"/>
                  <a:cs typeface="Arial"/>
                </a:rPr>
                <a:t>each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114998"/>
              <a:ext cx="5564378" cy="74987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457450" y="0"/>
              <a:ext cx="749871" cy="71009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F56FBEF-F1A4-4F7F-BCFD-216EDCDD2052}"/>
                </a:ext>
              </a:extLst>
            </p:cNvPr>
            <p:cNvSpPr/>
            <p:nvPr/>
          </p:nvSpPr>
          <p:spPr>
            <a:xfrm>
              <a:off x="4327550" y="128105"/>
              <a:ext cx="1104240" cy="63389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125</Words>
  <Application>Microsoft Office PowerPoint</Application>
  <PresentationFormat>A4 Paper (210x297 mm)</PresentationFormat>
  <Paragraphs>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kwhalley</dc:creator>
  <cp:lastModifiedBy>kwhalley@Mobberley.local</cp:lastModifiedBy>
  <cp:revision>2</cp:revision>
  <dcterms:created xsi:type="dcterms:W3CDTF">2022-05-17T12:48:06Z</dcterms:created>
  <dcterms:modified xsi:type="dcterms:W3CDTF">2022-05-17T12:55:02Z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2022-01-06T00:00:00Z</vt:filetime>
  </property>
  <property fmtid="{D5CDD505-2E9C-101B-9397-08002B2CF9AE}" pid="3" name="LastSaved">
    <vt:filetime>2022-05-17T00:00:00Z</vt:filetime>
  </property>
</Properties>
</file>