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6E-F34E-4587-9CB1-A4341E3AFC4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30D-BBF6-4A16-B4E1-F2123D424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94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6E-F34E-4587-9CB1-A4341E3AFC4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30D-BBF6-4A16-B4E1-F2123D424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22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6E-F34E-4587-9CB1-A4341E3AFC4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30D-BBF6-4A16-B4E1-F2123D424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7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6E-F34E-4587-9CB1-A4341E3AFC4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30D-BBF6-4A16-B4E1-F2123D424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46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6E-F34E-4587-9CB1-A4341E3AFC4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30D-BBF6-4A16-B4E1-F2123D424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32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6E-F34E-4587-9CB1-A4341E3AFC4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30D-BBF6-4A16-B4E1-F2123D424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42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6E-F34E-4587-9CB1-A4341E3AFC4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30D-BBF6-4A16-B4E1-F2123D424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79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6E-F34E-4587-9CB1-A4341E3AFC4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30D-BBF6-4A16-B4E1-F2123D424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10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6E-F34E-4587-9CB1-A4341E3AFC4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30D-BBF6-4A16-B4E1-F2123D424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60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6E-F34E-4587-9CB1-A4341E3AFC4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30D-BBF6-4A16-B4E1-F2123D424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3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276E-F34E-4587-9CB1-A4341E3AFC4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3130D-BBF6-4A16-B4E1-F2123D424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11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276E-F34E-4587-9CB1-A4341E3AFC4E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3130D-BBF6-4A16-B4E1-F2123D424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792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8000" dirty="0" smtClean="0"/>
              <a:t>Reading progression guide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260444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87789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7027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72816"/>
            <a:ext cx="880087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940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628800"/>
            <a:ext cx="8715131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3711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8640960" cy="3859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251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55183"/>
            <a:ext cx="8532185" cy="274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79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132856"/>
            <a:ext cx="8588527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112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8640960" cy="3059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99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868637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34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669824" cy="383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656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8699905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918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745047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21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822698"/>
            <a:ext cx="8812167" cy="2974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0011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Reading progression guide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progression guide</dc:title>
  <dc:creator>Emma Stephenson</dc:creator>
  <cp:lastModifiedBy>Emma Stephenson</cp:lastModifiedBy>
  <cp:revision>2</cp:revision>
  <dcterms:created xsi:type="dcterms:W3CDTF">2020-09-17T09:06:28Z</dcterms:created>
  <dcterms:modified xsi:type="dcterms:W3CDTF">2020-09-17T09:17:18Z</dcterms:modified>
</cp:coreProperties>
</file>