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3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E94E13"/>
    <a:srgbClr val="F08215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17" autoAdjust="0"/>
  </p:normalViewPr>
  <p:slideViewPr>
    <p:cSldViewPr snapToGrid="0" showGuides="1">
      <p:cViewPr varScale="1">
        <p:scale>
          <a:sx n="80" d="100"/>
          <a:sy n="80" d="100"/>
        </p:scale>
        <p:origin x="936" y="96"/>
      </p:cViewPr>
      <p:guideLst>
        <p:guide orient="horz" pos="2205"/>
        <p:guide pos="2857"/>
        <p:guide pos="340"/>
        <p:guide orient="horz" pos="3974"/>
        <p:guide pos="5420"/>
        <p:guide orient="horz" pos="368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7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127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34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4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9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1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07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99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69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8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3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alculating/early-years-addition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number-mathematics-early-years/early-years-calculating/early-years-addition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number-mathematics-early-years/early-years-calculating/early-years-addition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number-mathematics-early-years/early-years-calculating/early-years-addition" TargetMode="Externa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14A919AF-3E20-4FD2-AD3C-E37B21FC97F1}"/>
              </a:ext>
            </a:extLst>
          </p:cNvPr>
          <p:cNvSpPr/>
          <p:nvPr userDrawn="1"/>
        </p:nvSpPr>
        <p:spPr>
          <a:xfrm>
            <a:off x="4028661" y="5535310"/>
            <a:ext cx="977679" cy="63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70882-32AF-4FBC-A6EF-CE341351D3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67" y="546100"/>
            <a:ext cx="7997688" cy="5749925"/>
          </a:xfrm>
          <a:prstGeom prst="rect">
            <a:avLst/>
          </a:prstGeom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D26531ED-1875-4A81-BF78-31558BD1BA54}"/>
              </a:ext>
            </a:extLst>
          </p:cNvPr>
          <p:cNvSpPr/>
          <p:nvPr userDrawn="1"/>
        </p:nvSpPr>
        <p:spPr>
          <a:xfrm>
            <a:off x="8494643" y="6626087"/>
            <a:ext cx="649357" cy="231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A016702-DD09-4621-AE70-57F481B94008}"/>
              </a:ext>
            </a:extLst>
          </p:cNvPr>
          <p:cNvSpPr/>
          <p:nvPr userDrawn="1"/>
        </p:nvSpPr>
        <p:spPr>
          <a:xfrm>
            <a:off x="4083160" y="3111844"/>
            <a:ext cx="977679" cy="63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BA9CDE96-40F6-4D14-8B4F-6BDDA9CB268D}"/>
              </a:ext>
            </a:extLst>
          </p:cNvPr>
          <p:cNvSpPr/>
          <p:nvPr userDrawn="1"/>
        </p:nvSpPr>
        <p:spPr>
          <a:xfrm>
            <a:off x="4081669" y="3111844"/>
            <a:ext cx="977679" cy="634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10" Type="http://schemas.openxmlformats.org/officeDocument/2006/relationships/image" Target="../media/image19.tiff"/><Relationship Id="rId4" Type="http://schemas.openxmlformats.org/officeDocument/2006/relationships/image" Target="../media/image9.tiff"/><Relationship Id="rId9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20.tiff"/><Relationship Id="rId12" Type="http://schemas.openxmlformats.org/officeDocument/2006/relationships/image" Target="../media/image2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3.tiff"/><Relationship Id="rId5" Type="http://schemas.openxmlformats.org/officeDocument/2006/relationships/image" Target="../media/image13.tiff"/><Relationship Id="rId10" Type="http://schemas.openxmlformats.org/officeDocument/2006/relationships/image" Target="../media/image22.tiff"/><Relationship Id="rId4" Type="http://schemas.openxmlformats.org/officeDocument/2006/relationships/image" Target="../media/image9.tiff"/><Relationship Id="rId9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20.tiff"/><Relationship Id="rId12" Type="http://schemas.openxmlformats.org/officeDocument/2006/relationships/image" Target="../media/image2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11" Type="http://schemas.openxmlformats.org/officeDocument/2006/relationships/image" Target="../media/image23.tiff"/><Relationship Id="rId5" Type="http://schemas.openxmlformats.org/officeDocument/2006/relationships/image" Target="../media/image13.tiff"/><Relationship Id="rId10" Type="http://schemas.openxmlformats.org/officeDocument/2006/relationships/image" Target="../media/image22.tiff"/><Relationship Id="rId4" Type="http://schemas.openxmlformats.org/officeDocument/2006/relationships/image" Target="../media/image9.tiff"/><Relationship Id="rId9" Type="http://schemas.openxmlformats.org/officeDocument/2006/relationships/image" Target="../media/image2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9.tiff"/><Relationship Id="rId7" Type="http://schemas.openxmlformats.org/officeDocument/2006/relationships/image" Target="../media/image17.tiff"/><Relationship Id="rId12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11" Type="http://schemas.openxmlformats.org/officeDocument/2006/relationships/image" Target="../media/image7.tiff"/><Relationship Id="rId5" Type="http://schemas.openxmlformats.org/officeDocument/2006/relationships/image" Target="../media/image16.tiff"/><Relationship Id="rId10" Type="http://schemas.openxmlformats.org/officeDocument/2006/relationships/image" Target="../media/image23.tiff"/><Relationship Id="rId4" Type="http://schemas.openxmlformats.org/officeDocument/2006/relationships/image" Target="../media/image13.tiff"/><Relationship Id="rId9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8.tif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4" Type="http://schemas.openxmlformats.org/officeDocument/2006/relationships/image" Target="../media/image9.tiff"/><Relationship Id="rId9" Type="http://schemas.openxmlformats.org/officeDocument/2006/relationships/image" Target="../media/image1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4" Type="http://schemas.openxmlformats.org/officeDocument/2006/relationships/image" Target="../media/image9.tiff"/><Relationship Id="rId9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8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3.tiff"/><Relationship Id="rId10" Type="http://schemas.openxmlformats.org/officeDocument/2006/relationships/image" Target="../media/image14.tiff"/><Relationship Id="rId4" Type="http://schemas.openxmlformats.org/officeDocument/2006/relationships/image" Target="../media/image9.tiff"/><Relationship Id="rId9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755594" y="3539222"/>
            <a:ext cx="3681379" cy="1460621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First</a:t>
            </a:r>
            <a:r>
              <a:rPr lang="en-GB" dirty="0">
                <a:solidFill>
                  <a:schemeClr val="tx1"/>
                </a:solidFill>
              </a:rPr>
              <a:t> there were </a:t>
            </a: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3 more </a:t>
            </a:r>
            <a:r>
              <a:rPr lang="en-GB" dirty="0">
                <a:solidFill>
                  <a:schemeClr val="tx1"/>
                </a:solidFill>
              </a:rPr>
              <a:t>minibeasts arrived.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/>
                </a:solidFill>
              </a:rPr>
              <a:t> there are </a:t>
            </a:r>
            <a:r>
              <a:rPr lang="en-GB" b="1" dirty="0">
                <a:solidFill>
                  <a:schemeClr val="tx1"/>
                </a:solidFill>
              </a:rPr>
              <a:t>7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F4E0BA-30BB-46E4-8C39-945282952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5" y="2414068"/>
            <a:ext cx="853302" cy="7043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005670-C130-4199-9A4E-0B7F66A5A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63">
            <a:off x="5459938" y="2932366"/>
            <a:ext cx="939389" cy="549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140BA0-9F6F-49FB-8513-ED78207FB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327">
            <a:off x="1015777" y="1715921"/>
            <a:ext cx="1337406" cy="12046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D5EE17-4FBC-4B0B-A301-4EFAA6E23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5" y="860163"/>
            <a:ext cx="909027" cy="878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E10307-45EC-4119-B406-5153115ED7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10" y="3091494"/>
            <a:ext cx="928830" cy="8068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BEFE86-737E-4DCE-94D3-4D35A23334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36" y="5140981"/>
            <a:ext cx="1007827" cy="1047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58D3D0-7C7B-4708-9E8F-365C676B09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2558" y="5105184"/>
            <a:ext cx="928830" cy="8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684479" y="3197216"/>
            <a:ext cx="2235385" cy="1112989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show me this addition using your fingers?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01982-9D17-45AF-9E32-12830174D20E}"/>
              </a:ext>
            </a:extLst>
          </p:cNvPr>
          <p:cNvSpPr/>
          <p:nvPr/>
        </p:nvSpPr>
        <p:spPr>
          <a:xfrm>
            <a:off x="2328096" y="4778457"/>
            <a:ext cx="2243904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Normie Gnome to see an addition question.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9EE15-1E30-4F31-AB39-BEFF70E926EB}"/>
              </a:ext>
            </a:extLst>
          </p:cNvPr>
          <p:cNvSpPr/>
          <p:nvPr/>
        </p:nvSpPr>
        <p:spPr>
          <a:xfrm>
            <a:off x="5224136" y="2209728"/>
            <a:ext cx="2375332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the smiley flowers to call more minibeasts.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8D374-8523-45B9-A291-22BD9976F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31" y="5461096"/>
            <a:ext cx="853302" cy="704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3BED8-2A88-455C-A2AA-6DC1E6BBB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265">
            <a:off x="4193603" y="2938708"/>
            <a:ext cx="939389" cy="549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93D35C-F09B-4F6F-88E8-4EBE6F4732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859">
            <a:off x="2330030" y="1450393"/>
            <a:ext cx="1188694" cy="10706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79782-0A72-449F-801A-A0C192ECC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8" y="1281890"/>
            <a:ext cx="909027" cy="8782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D6D789-FEA9-4726-9AEE-DA2017C6F1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4" y="2261716"/>
            <a:ext cx="971239" cy="1009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01FF8E-6A20-4A58-BBFA-2C3D61BADA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024" y="5257262"/>
            <a:ext cx="851184" cy="7394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C2F385-94FB-49B7-B1C6-E93FBD8258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14" y="4271046"/>
            <a:ext cx="719579" cy="5939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55393E-942D-406E-91FF-070B277BAE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294">
            <a:off x="4936067" y="800067"/>
            <a:ext cx="982378" cy="8848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525C0-4CBA-4F06-BD86-E244687F08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986">
            <a:off x="7603975" y="3560382"/>
            <a:ext cx="939389" cy="5493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3689DD-B1BA-4911-8F02-435F13FF8C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64" y="3828578"/>
            <a:ext cx="851184" cy="7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755594" y="3539222"/>
            <a:ext cx="3681379" cy="1460621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First</a:t>
            </a:r>
            <a:r>
              <a:rPr lang="en-GB" dirty="0">
                <a:solidFill>
                  <a:schemeClr val="tx1"/>
                </a:solidFill>
              </a:rPr>
              <a:t> there were </a:t>
            </a:r>
            <a:r>
              <a:rPr lang="en-GB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Then</a:t>
            </a:r>
            <a:r>
              <a:rPr lang="en-GB" dirty="0">
                <a:solidFill>
                  <a:schemeClr val="tx1"/>
                </a:solidFill>
              </a:rPr>
              <a:t>,</a:t>
            </a:r>
            <a:r>
              <a:rPr lang="en-GB" b="1" dirty="0">
                <a:solidFill>
                  <a:schemeClr val="tx1"/>
                </a:solidFill>
              </a:rPr>
              <a:t> 5 more </a:t>
            </a:r>
            <a:r>
              <a:rPr lang="en-GB" dirty="0">
                <a:solidFill>
                  <a:schemeClr val="tx1"/>
                </a:solidFill>
              </a:rPr>
              <a:t>minibeasts arrived.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/>
                </a:solidFill>
              </a:rPr>
              <a:t> there are </a:t>
            </a:r>
            <a:r>
              <a:rPr lang="en-GB" b="1" dirty="0">
                <a:solidFill>
                  <a:schemeClr val="tx1"/>
                </a:solidFill>
              </a:rPr>
              <a:t>10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2DDD0-C02E-42A9-AAC3-178E1FFAE6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31" y="5461096"/>
            <a:ext cx="853302" cy="7043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1959C2-4A3E-4B64-A959-7300C05D6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265">
            <a:off x="4243031" y="2852210"/>
            <a:ext cx="939389" cy="549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73BA09-AC32-4185-A24D-2D665C8C2B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859">
            <a:off x="2330030" y="1450394"/>
            <a:ext cx="1188694" cy="10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DD6451-FCFA-4D4E-82FB-65807F107D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8" y="1281891"/>
            <a:ext cx="909027" cy="8782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5F4D8D-8F29-4754-9D40-E6F6FBA486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914" y="2261716"/>
            <a:ext cx="971239" cy="10090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A47534-3028-4AD1-86BB-AA2DDD2579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024" y="5257262"/>
            <a:ext cx="851184" cy="739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B0B1CD-61D8-492D-B0DB-DE46D95AB5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12" y="4177592"/>
            <a:ext cx="719579" cy="5939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8A3EBE-7641-4282-8916-10CA7DE8C3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294">
            <a:off x="4936067" y="800067"/>
            <a:ext cx="982378" cy="8848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511B83-6930-46A2-B746-C770EBA76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986">
            <a:off x="7603975" y="3560382"/>
            <a:ext cx="939389" cy="5493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989C4B7-1313-4693-98DF-0623ED5DDE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93" y="2547557"/>
            <a:ext cx="851184" cy="7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>
                <a:solidFill>
                  <a:schemeClr val="bg1"/>
                </a:solidFill>
              </a:rPr>
              <a:t>End</a:t>
            </a:r>
            <a:endParaRPr lang="en-GB" sz="19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22DDD0-C02E-42A9-AAC3-178E1FFAE6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56" y="4240114"/>
            <a:ext cx="853302" cy="7043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1959C2-4A3E-4B64-A959-7300C05D62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265">
            <a:off x="694357" y="2921809"/>
            <a:ext cx="939389" cy="5493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73BA09-AC32-4185-A24D-2D665C8C2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859">
            <a:off x="971232" y="935664"/>
            <a:ext cx="1188694" cy="10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DD6451-FCFA-4D4E-82FB-65807F107D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398" y="1281891"/>
            <a:ext cx="909027" cy="8782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5F4D8D-8F29-4754-9D40-E6F6FBA48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7513" y="5153021"/>
            <a:ext cx="971239" cy="10090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A47534-3028-4AD1-86BB-AA2DDD257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9939" y="3346591"/>
            <a:ext cx="851184" cy="7394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B0B1CD-61D8-492D-B0DB-DE46D95AB5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24" y="4911337"/>
            <a:ext cx="719579" cy="5939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511B83-6930-46A2-B746-C770EBA762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6986">
            <a:off x="5175050" y="3914230"/>
            <a:ext cx="939389" cy="5493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989C4B7-1313-4693-98DF-0623ED5DDE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93" y="2547557"/>
            <a:ext cx="851184" cy="7394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04F817-648E-4144-A748-F6E62381E7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25" y="1326727"/>
            <a:ext cx="1449009" cy="4060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D8A3EBE-7641-4282-8916-10CA7DE8C3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3294">
            <a:off x="5608754" y="1056690"/>
            <a:ext cx="982378" cy="884828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78942714-FF85-417E-800C-85EBD20F8142}"/>
              </a:ext>
            </a:extLst>
          </p:cNvPr>
          <p:cNvSpPr/>
          <p:nvPr/>
        </p:nvSpPr>
        <p:spPr>
          <a:xfrm>
            <a:off x="3260034" y="1597246"/>
            <a:ext cx="3021757" cy="1265160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Great work!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You added more minibeasts very carefully.</a:t>
            </a:r>
          </a:p>
        </p:txBody>
      </p:sp>
    </p:spTree>
    <p:extLst>
      <p:ext uri="{BB962C8B-B14F-4D97-AF65-F5344CB8AC3E}">
        <p14:creationId xmlns:p14="http://schemas.microsoft.com/office/powerpoint/2010/main" val="18456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3260034" y="782699"/>
            <a:ext cx="3299791" cy="2079707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Welcome to my garden!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My name is Normie Gnome.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Lots of minibeasts live in my garden and some more come to visit every day.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C0A497B-60A7-453A-9669-E23274E2A372}"/>
              </a:ext>
            </a:extLst>
          </p:cNvPr>
          <p:cNvSpPr/>
          <p:nvPr/>
        </p:nvSpPr>
        <p:spPr>
          <a:xfrm>
            <a:off x="4001881" y="3362740"/>
            <a:ext cx="3299792" cy="2079707"/>
          </a:xfrm>
          <a:prstGeom prst="wedgeRoundRectCallout">
            <a:avLst>
              <a:gd name="adj1" fmla="val -64126"/>
              <a:gd name="adj2" fmla="val -39783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help me count the minibeasts in my garden?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will need to practise adding more when more minibeasts arrive.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AF1EB6-2AB2-4524-93F5-09A960A46073}"/>
              </a:ext>
            </a:extLst>
          </p:cNvPr>
          <p:cNvSpPr/>
          <p:nvPr/>
        </p:nvSpPr>
        <p:spPr>
          <a:xfrm>
            <a:off x="1971374" y="5149611"/>
            <a:ext cx="1602144" cy="381662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880AD-EA92-4451-9C05-B9A170028C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025" y="1326727"/>
            <a:ext cx="1449009" cy="406028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B741F7-01B4-4F55-8FC4-0C1B46E9B45E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932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684480" y="3197218"/>
            <a:ext cx="2049320" cy="1112988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many minibeasts are there altogether?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01982-9D17-45AF-9E32-12830174D20E}"/>
              </a:ext>
            </a:extLst>
          </p:cNvPr>
          <p:cNvSpPr/>
          <p:nvPr/>
        </p:nvSpPr>
        <p:spPr>
          <a:xfrm>
            <a:off x="2328096" y="4778457"/>
            <a:ext cx="2243904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Normie Gnome to see an addition question.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9EE15-1E30-4F31-AB39-BEFF70E926EB}"/>
              </a:ext>
            </a:extLst>
          </p:cNvPr>
          <p:cNvSpPr/>
          <p:nvPr/>
        </p:nvSpPr>
        <p:spPr>
          <a:xfrm>
            <a:off x="4872280" y="2203728"/>
            <a:ext cx="2375332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the smiley flowers to call more minibeasts.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7EE2F8-7243-4F5C-8A05-908B2D876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72" y="3635996"/>
            <a:ext cx="928830" cy="8068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BF76E-8630-4A38-886B-6B511001B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720">
            <a:off x="2108797" y="1091874"/>
            <a:ext cx="1337406" cy="12046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D93BAA-2473-4C7B-8883-460AB0BCB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08" y="836953"/>
            <a:ext cx="1026992" cy="9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755594" y="3539222"/>
            <a:ext cx="3628925" cy="1460621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First</a:t>
            </a:r>
            <a:r>
              <a:rPr lang="en-GB" dirty="0">
                <a:solidFill>
                  <a:schemeClr val="tx1"/>
                </a:solidFill>
              </a:rPr>
              <a:t> there were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1 more </a:t>
            </a:r>
            <a:r>
              <a:rPr lang="en-GB" dirty="0">
                <a:solidFill>
                  <a:schemeClr val="tx1"/>
                </a:solidFill>
              </a:rPr>
              <a:t>minibeast arrived.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/>
                </a:solidFill>
              </a:rPr>
              <a:t> there are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7EE2F8-7243-4F5C-8A05-908B2D876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24" y="5288770"/>
            <a:ext cx="928830" cy="8068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FBF76E-8630-4A38-886B-6B511001B1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720">
            <a:off x="2108797" y="1091874"/>
            <a:ext cx="1337406" cy="12046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D93BAA-2473-4C7B-8883-460AB0BCB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08" y="836953"/>
            <a:ext cx="1026992" cy="99224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235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684480" y="3197218"/>
            <a:ext cx="2049320" cy="1112988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tell a friend about this addition?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01982-9D17-45AF-9E32-12830174D20E}"/>
              </a:ext>
            </a:extLst>
          </p:cNvPr>
          <p:cNvSpPr/>
          <p:nvPr/>
        </p:nvSpPr>
        <p:spPr>
          <a:xfrm>
            <a:off x="2328096" y="4778457"/>
            <a:ext cx="2243904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Normie Gnome to see an addition question.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9EE15-1E30-4F31-AB39-BEFF70E926EB}"/>
              </a:ext>
            </a:extLst>
          </p:cNvPr>
          <p:cNvSpPr/>
          <p:nvPr/>
        </p:nvSpPr>
        <p:spPr>
          <a:xfrm>
            <a:off x="4872280" y="2203728"/>
            <a:ext cx="2375332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the smiley flowers to call more minibeasts.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7EE2F8-7243-4F5C-8A05-908B2D876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5" y="2244637"/>
            <a:ext cx="928830" cy="806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8D374-8523-45B9-A291-22BD9976F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5" y="3076846"/>
            <a:ext cx="853302" cy="704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4E01C-F70E-414D-B468-5B88D9ED4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82" y="3269056"/>
            <a:ext cx="1172420" cy="1218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3BED8-2A88-455C-A2AA-6DC1E6BBB1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9" y="5029834"/>
            <a:ext cx="1043408" cy="6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1" animBg="1"/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755594" y="3539222"/>
            <a:ext cx="3681379" cy="1460621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First</a:t>
            </a:r>
            <a:r>
              <a:rPr lang="en-GB" dirty="0">
                <a:solidFill>
                  <a:schemeClr val="tx1"/>
                </a:solidFill>
              </a:rPr>
              <a:t> there were </a:t>
            </a:r>
            <a:r>
              <a:rPr lang="en-GB" b="1" dirty="0">
                <a:solidFill>
                  <a:schemeClr val="tx1"/>
                </a:solidFill>
              </a:rPr>
              <a:t>2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2 more </a:t>
            </a:r>
            <a:r>
              <a:rPr lang="en-GB" dirty="0">
                <a:solidFill>
                  <a:schemeClr val="tx1"/>
                </a:solidFill>
              </a:rPr>
              <a:t>minibeasts arrived.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/>
                </a:solidFill>
              </a:rPr>
              <a:t> there are </a:t>
            </a:r>
            <a:r>
              <a:rPr lang="en-GB" b="1" dirty="0">
                <a:solidFill>
                  <a:schemeClr val="tx1"/>
                </a:solidFill>
              </a:rPr>
              <a:t>4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9BDF8D-378E-4B0A-A8C7-80E5153A66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05" y="2244637"/>
            <a:ext cx="928830" cy="8068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B537AF-3088-4B09-88C0-4468AE8CED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25" y="3076846"/>
            <a:ext cx="853302" cy="7043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3E0F64-39EC-4FF4-9FD1-229F991527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16" y="2244637"/>
            <a:ext cx="1172420" cy="1218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A69E4F-C76D-4986-8A03-17698C7F6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9" y="5202832"/>
            <a:ext cx="1043408" cy="6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684480" y="2903838"/>
            <a:ext cx="3187800" cy="1406368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many minibeasts were there at first? Then what happened? Now how many minibeasts are there?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01982-9D17-45AF-9E32-12830174D20E}"/>
              </a:ext>
            </a:extLst>
          </p:cNvPr>
          <p:cNvSpPr/>
          <p:nvPr/>
        </p:nvSpPr>
        <p:spPr>
          <a:xfrm>
            <a:off x="2328096" y="4778457"/>
            <a:ext cx="2243904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Normie Gnome to see an addition question.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9EE15-1E30-4F31-AB39-BEFF70E926EB}"/>
              </a:ext>
            </a:extLst>
          </p:cNvPr>
          <p:cNvSpPr/>
          <p:nvPr/>
        </p:nvSpPr>
        <p:spPr>
          <a:xfrm>
            <a:off x="5224136" y="2209728"/>
            <a:ext cx="2375332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the smiley flowers to call more minibeasts.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8D374-8523-45B9-A291-22BD9976F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45" y="4982797"/>
            <a:ext cx="853302" cy="704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3BED8-2A88-455C-A2AA-6DC1E6BBB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8" y="3603357"/>
            <a:ext cx="939389" cy="549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93D35C-F09B-4F6F-88E8-4EBE6F4732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327">
            <a:off x="7187117" y="819403"/>
            <a:ext cx="1337406" cy="1204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79782-0A72-449F-801A-A0C192ECC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74" y="1651034"/>
            <a:ext cx="909027" cy="878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DF61F2-D461-455C-929C-B6189521BE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960" y="1102060"/>
            <a:ext cx="1087040" cy="1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1" animBg="1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755594" y="3539222"/>
            <a:ext cx="3681379" cy="1460621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</a:rPr>
              <a:t>First</a:t>
            </a:r>
            <a:r>
              <a:rPr lang="en-GB" dirty="0">
                <a:solidFill>
                  <a:schemeClr val="tx1"/>
                </a:solidFill>
              </a:rPr>
              <a:t> there were </a:t>
            </a:r>
            <a:r>
              <a:rPr lang="en-GB" b="1" dirty="0">
                <a:solidFill>
                  <a:schemeClr val="tx1"/>
                </a:solidFill>
              </a:rPr>
              <a:t>3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b="1" dirty="0">
                <a:solidFill>
                  <a:schemeClr val="tx1"/>
                </a:solidFill>
              </a:rPr>
              <a:t>2 more </a:t>
            </a:r>
            <a:r>
              <a:rPr lang="en-GB" dirty="0">
                <a:solidFill>
                  <a:schemeClr val="tx1"/>
                </a:solidFill>
              </a:rPr>
              <a:t>minibeasts arrived.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Now</a:t>
            </a:r>
            <a:r>
              <a:rPr lang="en-GB" dirty="0">
                <a:solidFill>
                  <a:schemeClr val="tx1"/>
                </a:solidFill>
              </a:rPr>
              <a:t> there are </a:t>
            </a:r>
            <a:r>
              <a:rPr lang="en-GB" b="1" dirty="0">
                <a:solidFill>
                  <a:schemeClr val="tx1"/>
                </a:solidFill>
              </a:rPr>
              <a:t>5</a:t>
            </a:r>
            <a:r>
              <a:rPr lang="en-GB" dirty="0">
                <a:solidFill>
                  <a:schemeClr val="tx1"/>
                </a:solidFill>
              </a:rPr>
              <a:t> minibeasts.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1A9CAE-95ED-47A1-A485-4B627D0F49F2}"/>
              </a:ext>
            </a:extLst>
          </p:cNvPr>
          <p:cNvSpPr/>
          <p:nvPr/>
        </p:nvSpPr>
        <p:spPr>
          <a:xfrm>
            <a:off x="7725588" y="5732425"/>
            <a:ext cx="732623" cy="370824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6F2C6C-D74A-4109-A8F0-132FBFF4B9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58" y="5131875"/>
            <a:ext cx="853302" cy="704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78EDAEE-3E38-4692-B808-ABECC56FA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8" y="3603357"/>
            <a:ext cx="939389" cy="5493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C9ECDC-7C44-4379-BFAE-4E3C9E31F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327">
            <a:off x="7187117" y="819403"/>
            <a:ext cx="1337406" cy="12046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4F6E3F-821F-4BCF-A220-5D01D9AD08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74" y="1651034"/>
            <a:ext cx="909027" cy="8782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546020-D321-4665-BC3A-F5974FF472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960" y="1102060"/>
            <a:ext cx="1087040" cy="1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6A101C3-7192-47EC-BB72-903359C5B33C}"/>
              </a:ext>
            </a:extLst>
          </p:cNvPr>
          <p:cNvSpPr/>
          <p:nvPr/>
        </p:nvSpPr>
        <p:spPr>
          <a:xfrm>
            <a:off x="1684480" y="3197216"/>
            <a:ext cx="2096688" cy="1112989"/>
          </a:xfrm>
          <a:prstGeom prst="wedgeRoundRectCallout">
            <a:avLst>
              <a:gd name="adj1" fmla="val -42909"/>
              <a:gd name="adj2" fmla="val 63655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Can you count on from 4 to find the total?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7EE0D-DD88-4528-A18A-8D346529715C}"/>
              </a:ext>
            </a:extLst>
          </p:cNvPr>
          <p:cNvGrpSpPr/>
          <p:nvPr/>
        </p:nvGrpSpPr>
        <p:grpSpPr>
          <a:xfrm>
            <a:off x="755650" y="3362740"/>
            <a:ext cx="1129777" cy="2695160"/>
            <a:chOff x="1811025" y="1326727"/>
            <a:chExt cx="1762493" cy="420454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7AF1EB6-2AB2-4524-93F5-09A960A46073}"/>
                </a:ext>
              </a:extLst>
            </p:cNvPr>
            <p:cNvSpPr/>
            <p:nvPr/>
          </p:nvSpPr>
          <p:spPr>
            <a:xfrm>
              <a:off x="1971374" y="5149611"/>
              <a:ext cx="1602144" cy="38166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0880AD-EA92-4451-9C05-B9A170028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25" y="1326727"/>
              <a:ext cx="1449009" cy="4060280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301982-9D17-45AF-9E32-12830174D20E}"/>
              </a:ext>
            </a:extLst>
          </p:cNvPr>
          <p:cNvSpPr/>
          <p:nvPr/>
        </p:nvSpPr>
        <p:spPr>
          <a:xfrm>
            <a:off x="2328096" y="4778457"/>
            <a:ext cx="2243904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Normie Gnome to see an addition question.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009EE15-1E30-4F31-AB39-BEFF70E926EB}"/>
              </a:ext>
            </a:extLst>
          </p:cNvPr>
          <p:cNvSpPr/>
          <p:nvPr/>
        </p:nvSpPr>
        <p:spPr>
          <a:xfrm>
            <a:off x="5224136" y="2209728"/>
            <a:ext cx="2375332" cy="11129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00" dirty="0">
                <a:solidFill>
                  <a:schemeClr val="tx1"/>
                </a:solidFill>
              </a:rPr>
              <a:t>Click on the smiley flowers to call more minibeasts.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BC15F7-9B0A-4E23-B24F-FE63A252C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697">
            <a:off x="6214281" y="3537234"/>
            <a:ext cx="1701255" cy="2183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78D374-8523-45B9-A291-22BD9976F0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865" y="2414068"/>
            <a:ext cx="853302" cy="7043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03BED8-2A88-455C-A2AA-6DC1E6BBB1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63">
            <a:off x="5280685" y="3589954"/>
            <a:ext cx="939389" cy="549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93D35C-F09B-4F6F-88E8-4EBE6F4732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327">
            <a:off x="1015777" y="1715921"/>
            <a:ext cx="1337406" cy="12046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179782-0A72-449F-801A-A0C192ECC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35" y="860163"/>
            <a:ext cx="909027" cy="878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51D0F0-78C9-4921-AA2D-6E629D5EB5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10" y="3091494"/>
            <a:ext cx="928830" cy="8068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D6D789-FEA9-4726-9AEE-DA2017C6F1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16" y="3402353"/>
            <a:ext cx="1172420" cy="12180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01FF8E-6A20-4A58-BBFA-2C3D61BADA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489" y="5006363"/>
            <a:ext cx="928830" cy="8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1480</TotalTime>
  <Words>224</Words>
  <Application>Microsoft Office PowerPoint</Application>
  <PresentationFormat>On-screen Show (4:3)</PresentationFormat>
  <Paragraphs>43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Holly Booker</dc:creator>
  <cp:lastModifiedBy>Sarah Franklin</cp:lastModifiedBy>
  <cp:revision>26</cp:revision>
  <dcterms:created xsi:type="dcterms:W3CDTF">2020-04-27T08:36:29Z</dcterms:created>
  <dcterms:modified xsi:type="dcterms:W3CDTF">2020-05-10T20:00:14Z</dcterms:modified>
</cp:coreProperties>
</file>