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102AB-D8B0-4DEF-ADE0-DE04535E46CB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D008D-8905-4A4F-9012-19324C501EF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102AB-D8B0-4DEF-ADE0-DE04535E46CB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D008D-8905-4A4F-9012-19324C501EF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102AB-D8B0-4DEF-ADE0-DE04535E46CB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D008D-8905-4A4F-9012-19324C501EF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102AB-D8B0-4DEF-ADE0-DE04535E46CB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D008D-8905-4A4F-9012-19324C501EF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102AB-D8B0-4DEF-ADE0-DE04535E46CB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D008D-8905-4A4F-9012-19324C501EF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102AB-D8B0-4DEF-ADE0-DE04535E46CB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D008D-8905-4A4F-9012-19324C501EF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102AB-D8B0-4DEF-ADE0-DE04535E46CB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D008D-8905-4A4F-9012-19324C501EF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102AB-D8B0-4DEF-ADE0-DE04535E46CB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D008D-8905-4A4F-9012-19324C501EF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102AB-D8B0-4DEF-ADE0-DE04535E46CB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D008D-8905-4A4F-9012-19324C501EF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102AB-D8B0-4DEF-ADE0-DE04535E46CB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D008D-8905-4A4F-9012-19324C501EF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102AB-D8B0-4DEF-ADE0-DE04535E46CB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D008D-8905-4A4F-9012-19324C501EF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102AB-D8B0-4DEF-ADE0-DE04535E46CB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D008D-8905-4A4F-9012-19324C501EFF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il_fi" descr="undefined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P E H Education Resources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Hatzar</dc:creator>
  <cp:lastModifiedBy>Sarah Franklin</cp:lastModifiedBy>
  <cp:revision>2</cp:revision>
  <dcterms:created xsi:type="dcterms:W3CDTF">2014-01-07T20:56:50Z</dcterms:created>
  <dcterms:modified xsi:type="dcterms:W3CDTF">2020-04-20T11:18:11Z</dcterms:modified>
</cp:coreProperties>
</file>