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64" r:id="rId10"/>
    <p:sldId id="274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4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0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7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1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5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9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4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C077-9236-4001-9C74-30BA987C7AFF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042F-F175-43F4-9CA8-59E16BBC2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D9DE9-9AE7-4A3D-BC81-856D665D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446506"/>
            <a:ext cx="3888432" cy="60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3C589-DD3C-4A40-A2F2-44C1B86A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31073"/>
            <a:ext cx="4752528" cy="59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205BE-8124-42D5-8EED-62CCDE8D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3888432" cy="60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48A7A-A7D2-4829-B0D8-94354E30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25361"/>
            <a:ext cx="3888432" cy="60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2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EEF30-6289-450B-A090-ACD4B5A6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3888432" cy="59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9FBF0-2842-4668-94F2-D5151C75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24" y="1196752"/>
            <a:ext cx="521019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00662-4060-4C09-A428-B085127B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9087"/>
            <a:ext cx="4608512" cy="58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A9D18-6DDA-47D1-A445-E0AEA5A62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4034"/>
            <a:ext cx="4320480" cy="59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7DB99-26A6-4E0D-BF9D-B1E3AC00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39379"/>
            <a:ext cx="4248472" cy="60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7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400600" cy="626469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8CAE2-5CA8-436F-813A-48A5EA51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67511"/>
            <a:ext cx="3960440" cy="60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7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kwhalley</dc:creator>
  <cp:lastModifiedBy>Kirsty Anderton</cp:lastModifiedBy>
  <cp:revision>7</cp:revision>
  <cp:lastPrinted>2021-06-16T12:51:10Z</cp:lastPrinted>
  <dcterms:created xsi:type="dcterms:W3CDTF">2021-06-16T12:44:11Z</dcterms:created>
  <dcterms:modified xsi:type="dcterms:W3CDTF">2021-07-09T15:09:25Z</dcterms:modified>
</cp:coreProperties>
</file>