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58" r:id="rId2"/>
    <p:sldId id="264" r:id="rId3"/>
    <p:sldId id="268" r:id="rId4"/>
    <p:sldId id="269" r:id="rId5"/>
    <p:sldId id="270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</p:sldIdLst>
  <p:sldSz cx="9144000" cy="6858000" type="screen4x3"/>
  <p:notesSz cx="6858000" cy="9144000"/>
  <p:embeddedFontLst>
    <p:embeddedFont>
      <p:font typeface="Twinkl" panose="020B0604020202020204" charset="0"/>
      <p:regular r:id="rId17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BCD9"/>
    <a:srgbClr val="ECBDD8"/>
    <a:srgbClr val="18A0DB"/>
    <a:srgbClr val="DE1E5A"/>
    <a:srgbClr val="BC0105"/>
    <a:srgbClr val="4DB1E3"/>
    <a:srgbClr val="80C1EB"/>
    <a:srgbClr val="ACDDFC"/>
    <a:srgbClr val="FFFFFF"/>
    <a:srgbClr val="4AA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9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948" y="8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24/01/2021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24/01/2021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" t="-1" b="1333"/>
          <a:stretch/>
        </p:blipFill>
        <p:spPr>
          <a:xfrm>
            <a:off x="755651" y="1558044"/>
            <a:ext cx="7632700" cy="42959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5651" y="728494"/>
            <a:ext cx="7632700" cy="628966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563738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brick</a:t>
            </a:r>
          </a:p>
        </p:txBody>
      </p:sp>
    </p:spTree>
    <p:extLst>
      <p:ext uri="{BB962C8B-B14F-4D97-AF65-F5344CB8AC3E}">
        <p14:creationId xmlns:p14="http://schemas.microsoft.com/office/powerpoint/2010/main" val="102556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" t="30424" r="5686"/>
          <a:stretch/>
        </p:blipFill>
        <p:spPr>
          <a:xfrm>
            <a:off x="755651" y="1558044"/>
            <a:ext cx="7632700" cy="42959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5651" y="728494"/>
            <a:ext cx="7632700" cy="628966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563738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wool</a:t>
            </a:r>
          </a:p>
        </p:txBody>
      </p:sp>
    </p:spTree>
    <p:extLst>
      <p:ext uri="{BB962C8B-B14F-4D97-AF65-F5344CB8AC3E}">
        <p14:creationId xmlns:p14="http://schemas.microsoft.com/office/powerpoint/2010/main" val="68818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75"/>
          <a:stretch/>
        </p:blipFill>
        <p:spPr>
          <a:xfrm>
            <a:off x="755652" y="1558044"/>
            <a:ext cx="7632700" cy="42959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5651" y="728494"/>
            <a:ext cx="7632700" cy="628966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563738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fabric</a:t>
            </a:r>
          </a:p>
        </p:txBody>
      </p:sp>
    </p:spTree>
    <p:extLst>
      <p:ext uri="{BB962C8B-B14F-4D97-AF65-F5344CB8AC3E}">
        <p14:creationId xmlns:p14="http://schemas.microsoft.com/office/powerpoint/2010/main" val="385650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28" b="2607"/>
          <a:stretch/>
        </p:blipFill>
        <p:spPr>
          <a:xfrm>
            <a:off x="755651" y="1558044"/>
            <a:ext cx="7632700" cy="42959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5651" y="728494"/>
            <a:ext cx="7632700" cy="628966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563738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metal</a:t>
            </a:r>
          </a:p>
        </p:txBody>
      </p:sp>
    </p:spTree>
    <p:extLst>
      <p:ext uri="{BB962C8B-B14F-4D97-AF65-F5344CB8AC3E}">
        <p14:creationId xmlns:p14="http://schemas.microsoft.com/office/powerpoint/2010/main" val="140093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5651" y="728494"/>
            <a:ext cx="7632700" cy="628966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563738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wood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1" y="1558043"/>
            <a:ext cx="7632700" cy="4286524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20"/>
          <a:stretch/>
        </p:blipFill>
        <p:spPr>
          <a:xfrm>
            <a:off x="755651" y="1558042"/>
            <a:ext cx="7632700" cy="42865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5651" y="728494"/>
            <a:ext cx="7632700" cy="628966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563738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plastic</a:t>
            </a:r>
          </a:p>
        </p:txBody>
      </p:sp>
    </p:spTree>
    <p:extLst>
      <p:ext uri="{BB962C8B-B14F-4D97-AF65-F5344CB8AC3E}">
        <p14:creationId xmlns:p14="http://schemas.microsoft.com/office/powerpoint/2010/main" val="373729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1" b="10628"/>
          <a:stretch/>
        </p:blipFill>
        <p:spPr>
          <a:xfrm>
            <a:off x="755651" y="1558042"/>
            <a:ext cx="7632700" cy="42865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5651" y="728494"/>
            <a:ext cx="7632700" cy="628966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563738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feather</a:t>
            </a:r>
          </a:p>
        </p:txBody>
      </p:sp>
    </p:spTree>
    <p:extLst>
      <p:ext uri="{BB962C8B-B14F-4D97-AF65-F5344CB8AC3E}">
        <p14:creationId xmlns:p14="http://schemas.microsoft.com/office/powerpoint/2010/main" val="185025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0"/>
          <a:stretch/>
        </p:blipFill>
        <p:spPr>
          <a:xfrm>
            <a:off x="755651" y="1558041"/>
            <a:ext cx="7632700" cy="42865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5651" y="728494"/>
            <a:ext cx="7632700" cy="628966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563738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stone</a:t>
            </a:r>
          </a:p>
        </p:txBody>
      </p:sp>
    </p:spTree>
    <p:extLst>
      <p:ext uri="{BB962C8B-B14F-4D97-AF65-F5344CB8AC3E}">
        <p14:creationId xmlns:p14="http://schemas.microsoft.com/office/powerpoint/2010/main" val="87650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6" b="16514"/>
          <a:stretch/>
        </p:blipFill>
        <p:spPr>
          <a:xfrm>
            <a:off x="755651" y="1558041"/>
            <a:ext cx="7632700" cy="42865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5651" y="728494"/>
            <a:ext cx="7632700" cy="628966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563738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sponge</a:t>
            </a:r>
          </a:p>
        </p:txBody>
      </p:sp>
    </p:spTree>
    <p:extLst>
      <p:ext uri="{BB962C8B-B14F-4D97-AF65-F5344CB8AC3E}">
        <p14:creationId xmlns:p14="http://schemas.microsoft.com/office/powerpoint/2010/main" val="267086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60"/>
          <a:stretch/>
        </p:blipFill>
        <p:spPr>
          <a:xfrm>
            <a:off x="755651" y="1558042"/>
            <a:ext cx="7632700" cy="42865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5651" y="728494"/>
            <a:ext cx="7632700" cy="628966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563738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glass</a:t>
            </a:r>
          </a:p>
        </p:txBody>
      </p:sp>
    </p:spTree>
    <p:extLst>
      <p:ext uri="{BB962C8B-B14F-4D97-AF65-F5344CB8AC3E}">
        <p14:creationId xmlns:p14="http://schemas.microsoft.com/office/powerpoint/2010/main" val="185842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5" b="7112"/>
          <a:stretch/>
        </p:blipFill>
        <p:spPr>
          <a:xfrm>
            <a:off x="755651" y="1558041"/>
            <a:ext cx="7632700" cy="42865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5651" y="728494"/>
            <a:ext cx="7632700" cy="628966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563738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rock</a:t>
            </a:r>
          </a:p>
        </p:txBody>
      </p:sp>
    </p:spTree>
    <p:extLst>
      <p:ext uri="{BB962C8B-B14F-4D97-AF65-F5344CB8AC3E}">
        <p14:creationId xmlns:p14="http://schemas.microsoft.com/office/powerpoint/2010/main" val="85077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6" b="10461"/>
          <a:stretch/>
        </p:blipFill>
        <p:spPr>
          <a:xfrm>
            <a:off x="755651" y="1567469"/>
            <a:ext cx="7632700" cy="42865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5651" y="728494"/>
            <a:ext cx="7632700" cy="628966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563738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rubber</a:t>
            </a:r>
          </a:p>
        </p:txBody>
      </p:sp>
    </p:spTree>
    <p:extLst>
      <p:ext uri="{BB962C8B-B14F-4D97-AF65-F5344CB8AC3E}">
        <p14:creationId xmlns:p14="http://schemas.microsoft.com/office/powerpoint/2010/main" val="255542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180D27B9-5640-447B-B5C0-DD73573B2821}" vid="{310EF2B5-F8B8-4941-8818-76ED4D5D30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100</TotalTime>
  <Words>12</Words>
  <Application>Microsoft Office PowerPoint</Application>
  <PresentationFormat>On-screen Show (4:3)</PresentationFormat>
  <Paragraphs>12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Twinkl</vt:lpstr>
      <vt:lpstr>Calibri</vt:lpstr>
      <vt:lpstr>Office Theme</vt:lpstr>
      <vt:lpstr>PowerPoint Presentation</vt:lpstr>
      <vt:lpstr>wood</vt:lpstr>
      <vt:lpstr>plastic</vt:lpstr>
      <vt:lpstr>feather</vt:lpstr>
      <vt:lpstr>stone</vt:lpstr>
      <vt:lpstr>sponge</vt:lpstr>
      <vt:lpstr>glass</vt:lpstr>
      <vt:lpstr>rock</vt:lpstr>
      <vt:lpstr>rubber</vt:lpstr>
      <vt:lpstr>brick</vt:lpstr>
      <vt:lpstr>wool</vt:lpstr>
      <vt:lpstr>fabric</vt:lpstr>
      <vt:lpstr>metal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Federica Zanusso</dc:creator>
  <cp:lastModifiedBy>Sarah Franklin</cp:lastModifiedBy>
  <cp:revision>8</cp:revision>
  <dcterms:created xsi:type="dcterms:W3CDTF">2019-05-31T03:37:47Z</dcterms:created>
  <dcterms:modified xsi:type="dcterms:W3CDTF">2021-01-24T14:51:59Z</dcterms:modified>
</cp:coreProperties>
</file>