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2D7FE6-8F83-43EA-8D90-3B494E64929B}"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428352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2D7FE6-8F83-43EA-8D90-3B494E64929B}"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386503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2D7FE6-8F83-43EA-8D90-3B494E64929B}"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331611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2D7FE6-8F83-43EA-8D90-3B494E64929B}"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17685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D7FE6-8F83-43EA-8D90-3B494E64929B}"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389262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2D7FE6-8F83-43EA-8D90-3B494E64929B}"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235666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2D7FE6-8F83-43EA-8D90-3B494E64929B}" type="datetimeFigureOut">
              <a:rPr lang="en-GB" smtClean="0"/>
              <a:t>07/12/2020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73413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2D7FE6-8F83-43EA-8D90-3B494E64929B}" type="datetimeFigureOut">
              <a:rPr lang="en-GB" smtClean="0"/>
              <a:t>07/12/2020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338944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D7FE6-8F83-43EA-8D90-3B494E64929B}" type="datetimeFigureOut">
              <a:rPr lang="en-GB" smtClean="0"/>
              <a:t>07/12/2020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62842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D7FE6-8F83-43EA-8D90-3B494E64929B}"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187081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D7FE6-8F83-43EA-8D90-3B494E64929B}"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C28DE2-AD20-4AB9-98F5-5831ADC4A63C}" type="slidenum">
              <a:rPr lang="en-GB" smtClean="0"/>
              <a:t>‹#›</a:t>
            </a:fld>
            <a:endParaRPr lang="en-GB"/>
          </a:p>
        </p:txBody>
      </p:sp>
    </p:spTree>
    <p:extLst>
      <p:ext uri="{BB962C8B-B14F-4D97-AF65-F5344CB8AC3E}">
        <p14:creationId xmlns:p14="http://schemas.microsoft.com/office/powerpoint/2010/main" val="54264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D7FE6-8F83-43EA-8D90-3B494E64929B}" type="datetimeFigureOut">
              <a:rPr lang="en-GB" smtClean="0"/>
              <a:t>07/12/2020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28DE2-AD20-4AB9-98F5-5831ADC4A63C}" type="slidenum">
              <a:rPr lang="en-GB" smtClean="0"/>
              <a:t>‹#›</a:t>
            </a:fld>
            <a:endParaRPr lang="en-GB"/>
          </a:p>
        </p:txBody>
      </p:sp>
    </p:spTree>
    <p:extLst>
      <p:ext uri="{BB962C8B-B14F-4D97-AF65-F5344CB8AC3E}">
        <p14:creationId xmlns:p14="http://schemas.microsoft.com/office/powerpoint/2010/main" val="1156017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kwhalley@mobberley.cheshire.sch.uk" TargetMode="External"/><Relationship Id="rId2" Type="http://schemas.openxmlformats.org/officeDocument/2006/relationships/hyperlink" Target="mailto:dstenson@mobberley.cheshire.sch.u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lstStyle/>
          <a:p>
            <a:r>
              <a:rPr lang="en-GB" dirty="0" smtClean="0"/>
              <a:t>Information for Parents and Carers</a:t>
            </a:r>
            <a:endParaRPr lang="en-GB" dirty="0"/>
          </a:p>
        </p:txBody>
      </p:sp>
      <p:sp>
        <p:nvSpPr>
          <p:cNvPr id="3" name="Subtitle 2"/>
          <p:cNvSpPr>
            <a:spLocks noGrp="1"/>
          </p:cNvSpPr>
          <p:nvPr>
            <p:ph type="subTitle" idx="1"/>
          </p:nvPr>
        </p:nvSpPr>
        <p:spPr>
          <a:xfrm>
            <a:off x="1371600" y="2564904"/>
            <a:ext cx="6400800" cy="1752600"/>
          </a:xfrm>
        </p:spPr>
        <p:txBody>
          <a:bodyPr/>
          <a:lstStyle/>
          <a:p>
            <a:r>
              <a:rPr lang="en-GB" dirty="0" smtClean="0"/>
              <a:t>How we support the needs of all children in school.</a:t>
            </a:r>
            <a:endParaRPr lang="en-GB" dirty="0"/>
          </a:p>
        </p:txBody>
      </p:sp>
      <p:sp>
        <p:nvSpPr>
          <p:cNvPr id="4" name="TextBox 3"/>
          <p:cNvSpPr txBox="1"/>
          <p:nvPr/>
        </p:nvSpPr>
        <p:spPr>
          <a:xfrm>
            <a:off x="395536" y="4815736"/>
            <a:ext cx="4176464" cy="1631216"/>
          </a:xfrm>
          <a:prstGeom prst="rect">
            <a:avLst/>
          </a:prstGeom>
          <a:noFill/>
        </p:spPr>
        <p:txBody>
          <a:bodyPr wrap="square" rtlCol="0">
            <a:spAutoFit/>
          </a:bodyPr>
          <a:lstStyle/>
          <a:p>
            <a:r>
              <a:rPr lang="en-GB" sz="2000" dirty="0" err="1" smtClean="0"/>
              <a:t>SENDco</a:t>
            </a:r>
            <a:endParaRPr lang="en-GB" sz="2000" dirty="0" smtClean="0"/>
          </a:p>
          <a:p>
            <a:r>
              <a:rPr lang="en-GB" sz="2000" dirty="0" smtClean="0"/>
              <a:t>Mrs </a:t>
            </a:r>
            <a:r>
              <a:rPr lang="en-GB" sz="2000" dirty="0" err="1" smtClean="0"/>
              <a:t>Bentzien</a:t>
            </a:r>
            <a:endParaRPr lang="en-GB" sz="2000" dirty="0" smtClean="0"/>
          </a:p>
          <a:p>
            <a:endParaRPr lang="en-GB" sz="2000" dirty="0"/>
          </a:p>
          <a:p>
            <a:r>
              <a:rPr lang="en-GB" sz="2000" dirty="0" smtClean="0"/>
              <a:t>Email: clightfoot@mobberley.cheshire.sch.uk</a:t>
            </a:r>
            <a:endParaRPr lang="en-GB" sz="2000" dirty="0"/>
          </a:p>
        </p:txBody>
      </p:sp>
    </p:spTree>
    <p:extLst>
      <p:ext uri="{BB962C8B-B14F-4D97-AF65-F5344CB8AC3E}">
        <p14:creationId xmlns:p14="http://schemas.microsoft.com/office/powerpoint/2010/main" val="123697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6984776" cy="523220"/>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At </a:t>
            </a:r>
            <a:r>
              <a:rPr lang="en-GB" sz="2800" dirty="0" err="1" smtClean="0">
                <a:latin typeface="Arial" panose="020B0604020202020204" pitchFamily="34" charset="0"/>
                <a:cs typeface="Arial" panose="020B0604020202020204" pitchFamily="34" charset="0"/>
              </a:rPr>
              <a:t>Mobberley</a:t>
            </a:r>
            <a:r>
              <a:rPr lang="en-GB" sz="2800" dirty="0" smtClean="0">
                <a:latin typeface="Arial" panose="020B0604020202020204" pitchFamily="34" charset="0"/>
                <a:cs typeface="Arial" panose="020B0604020202020204" pitchFamily="34" charset="0"/>
              </a:rPr>
              <a:t> Primary School we…</a:t>
            </a:r>
            <a:endParaRPr lang="en-GB" sz="2800" dirty="0">
              <a:latin typeface="Arial" panose="020B0604020202020204" pitchFamily="34" charset="0"/>
              <a:cs typeface="Arial" panose="020B0604020202020204" pitchFamily="34" charset="0"/>
            </a:endParaRPr>
          </a:p>
        </p:txBody>
      </p:sp>
      <p:sp>
        <p:nvSpPr>
          <p:cNvPr id="3" name="TextBox 2"/>
          <p:cNvSpPr txBox="1"/>
          <p:nvPr/>
        </p:nvSpPr>
        <p:spPr>
          <a:xfrm>
            <a:off x="467544" y="1124744"/>
            <a:ext cx="5400600" cy="584775"/>
          </a:xfrm>
          <a:prstGeom prst="rect">
            <a:avLst/>
          </a:prstGeom>
          <a:noFill/>
        </p:spPr>
        <p:txBody>
          <a:bodyPr wrap="square" rtlCol="0">
            <a:spAutoFit/>
          </a:bodyPr>
          <a:lstStyle/>
          <a:p>
            <a:endParaRPr lang="en-GB" sz="3200" dirty="0">
              <a:latin typeface="Arial" panose="020B0604020202020204" pitchFamily="34" charset="0"/>
              <a:cs typeface="Arial" panose="020B0604020202020204" pitchFamily="34" charset="0"/>
            </a:endParaRPr>
          </a:p>
        </p:txBody>
      </p:sp>
      <p:sp>
        <p:nvSpPr>
          <p:cNvPr id="4" name="TextBox 3"/>
          <p:cNvSpPr txBox="1"/>
          <p:nvPr/>
        </p:nvSpPr>
        <p:spPr>
          <a:xfrm>
            <a:off x="755576" y="1268760"/>
            <a:ext cx="7560840" cy="4216539"/>
          </a:xfrm>
          <a:prstGeom prst="rect">
            <a:avLst/>
          </a:prstGeom>
          <a:noFill/>
        </p:spPr>
        <p:txBody>
          <a:bodyPr wrap="square" rtlCol="0">
            <a:spAutoFit/>
          </a:bodyPr>
          <a:lstStyle/>
          <a:p>
            <a:r>
              <a:rPr lang="en-GB" sz="4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Recognise that different children have different needs and interests and that these may change.</a:t>
            </a: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Adapt what we do to meet the learning, physical, social and emotional needs of all children.</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Adapt the environment to meet the learning, physical and emotional needs of all children.</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Celebrate differences and encourage positive interactions amongst all members of our school community. </a:t>
            </a: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152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to talk to?</a:t>
            </a:r>
            <a:endParaRPr lang="en-GB" dirty="0"/>
          </a:p>
        </p:txBody>
      </p:sp>
      <p:sp>
        <p:nvSpPr>
          <p:cNvPr id="3" name="TextBox 2"/>
          <p:cNvSpPr txBox="1"/>
          <p:nvPr/>
        </p:nvSpPr>
        <p:spPr>
          <a:xfrm>
            <a:off x="683568" y="1556792"/>
            <a:ext cx="7920880" cy="4893647"/>
          </a:xfrm>
          <a:prstGeom prst="rect">
            <a:avLst/>
          </a:prstGeom>
          <a:noFill/>
        </p:spPr>
        <p:txBody>
          <a:bodyPr wrap="square" rtlCol="0">
            <a:spAutoFit/>
          </a:bodyPr>
          <a:lstStyle/>
          <a:p>
            <a:r>
              <a:rPr lang="en-GB" sz="2400" dirty="0" smtClean="0"/>
              <a:t>Your child’s class teacher is the first person to talk to.  They know your child best.</a:t>
            </a:r>
          </a:p>
          <a:p>
            <a:endParaRPr lang="en-GB" sz="2400" dirty="0" smtClean="0"/>
          </a:p>
          <a:p>
            <a:r>
              <a:rPr lang="en-GB" sz="2400" dirty="0" smtClean="0"/>
              <a:t>If you are still concerned, or feel that your concerns are not being heard, you can contact Mrs </a:t>
            </a:r>
            <a:r>
              <a:rPr lang="en-GB" sz="2400" dirty="0" err="1" smtClean="0"/>
              <a:t>Bentzien</a:t>
            </a:r>
            <a:r>
              <a:rPr lang="en-GB" sz="2400" dirty="0" smtClean="0"/>
              <a:t> (</a:t>
            </a:r>
            <a:r>
              <a:rPr lang="en-GB" sz="2400" dirty="0" err="1" smtClean="0"/>
              <a:t>SENDco</a:t>
            </a:r>
            <a:r>
              <a:rPr lang="en-GB" sz="2400" dirty="0" smtClean="0"/>
              <a:t>) or a member of the Senior Leadership Team.</a:t>
            </a:r>
          </a:p>
          <a:p>
            <a:endParaRPr lang="en-GB" sz="2400" dirty="0"/>
          </a:p>
          <a:p>
            <a:r>
              <a:rPr lang="en-GB" sz="2400" dirty="0" smtClean="0">
                <a:hlinkClick r:id="rId2"/>
              </a:rPr>
              <a:t>dstenson@mobberley.cheshire.sch.uk</a:t>
            </a:r>
            <a:endParaRPr lang="en-GB" sz="2400" dirty="0" smtClean="0"/>
          </a:p>
          <a:p>
            <a:r>
              <a:rPr lang="en-GB" sz="2400" dirty="0" err="1" smtClean="0"/>
              <a:t>Headteacher</a:t>
            </a:r>
            <a:endParaRPr lang="en-GB" sz="2400" dirty="0" smtClean="0"/>
          </a:p>
          <a:p>
            <a:endParaRPr lang="en-GB" sz="2400" dirty="0"/>
          </a:p>
          <a:p>
            <a:r>
              <a:rPr lang="en-GB" sz="2400" dirty="0" smtClean="0">
                <a:hlinkClick r:id="rId3"/>
              </a:rPr>
              <a:t>kwhalley@mobberley.cheshire.sch.uk</a:t>
            </a:r>
            <a:endParaRPr lang="en-GB" sz="2400" dirty="0" smtClean="0"/>
          </a:p>
          <a:p>
            <a:r>
              <a:rPr lang="en-GB" sz="2400" dirty="0" smtClean="0"/>
              <a:t>Deputy Head</a:t>
            </a:r>
          </a:p>
          <a:p>
            <a:endParaRPr lang="en-GB" sz="2400" dirty="0"/>
          </a:p>
        </p:txBody>
      </p:sp>
    </p:spTree>
    <p:extLst>
      <p:ext uri="{BB962C8B-B14F-4D97-AF65-F5344CB8AC3E}">
        <p14:creationId xmlns:p14="http://schemas.microsoft.com/office/powerpoint/2010/main" val="76179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228" y="-243408"/>
            <a:ext cx="8229600" cy="1143000"/>
          </a:xfrm>
        </p:spPr>
        <p:txBody>
          <a:bodyPr/>
          <a:lstStyle/>
          <a:p>
            <a:r>
              <a:rPr lang="en-GB" dirty="0" smtClean="0"/>
              <a:t>Levels of Need</a:t>
            </a:r>
            <a:endParaRPr lang="en-GB" dirty="0"/>
          </a:p>
        </p:txBody>
      </p:sp>
      <p:sp>
        <p:nvSpPr>
          <p:cNvPr id="3" name="TextBox 2"/>
          <p:cNvSpPr txBox="1"/>
          <p:nvPr/>
        </p:nvSpPr>
        <p:spPr>
          <a:xfrm>
            <a:off x="757608" y="620688"/>
            <a:ext cx="7560840" cy="6740307"/>
          </a:xfrm>
          <a:prstGeom prst="rect">
            <a:avLst/>
          </a:prstGeom>
          <a:noFill/>
        </p:spPr>
        <p:txBody>
          <a:bodyPr wrap="square" rtlCol="0">
            <a:spAutoFit/>
          </a:bodyPr>
          <a:lstStyle/>
          <a:p>
            <a:r>
              <a:rPr lang="en-GB" b="1" dirty="0" smtClean="0"/>
              <a:t>QFT – All children receive Quality First Teaching.</a:t>
            </a:r>
          </a:p>
          <a:p>
            <a:r>
              <a:rPr lang="en-GB" dirty="0" smtClean="0"/>
              <a:t> Teachers assess children’s learning every half term.  They use this information to plan additional support in class.  Support may include adaptations to the learning environment, different learning activities or extra adult support.</a:t>
            </a:r>
          </a:p>
          <a:p>
            <a:endParaRPr lang="en-GB" dirty="0"/>
          </a:p>
          <a:p>
            <a:r>
              <a:rPr lang="en-GB" b="1" dirty="0" smtClean="0"/>
              <a:t>First Concerns </a:t>
            </a:r>
            <a:r>
              <a:rPr lang="en-GB" dirty="0" smtClean="0"/>
              <a:t>– If a child does not make progress with support they are then placed on our First Concerns Register.  This is for children who have been identified as having emerging difficulties accessing their learning and may need out of class interventions to support them.</a:t>
            </a:r>
          </a:p>
          <a:p>
            <a:endParaRPr lang="en-GB" dirty="0"/>
          </a:p>
          <a:p>
            <a:r>
              <a:rPr lang="en-GB" b="1" dirty="0" smtClean="0"/>
              <a:t>SEN Support </a:t>
            </a:r>
            <a:r>
              <a:rPr lang="en-GB" dirty="0" smtClean="0"/>
              <a:t>– Children who require support that is additional to and different from the mainstream curriculum may be placed on a SEN Support Plan to detail the different strategies in place to help them access the curriculum.  These children may receive out of class interventions and adaptations to the learning environment.</a:t>
            </a:r>
          </a:p>
          <a:p>
            <a:endParaRPr lang="en-GB" dirty="0" smtClean="0"/>
          </a:p>
          <a:p>
            <a:r>
              <a:rPr lang="en-GB" b="1" dirty="0" smtClean="0"/>
              <a:t>Complex </a:t>
            </a:r>
            <a:r>
              <a:rPr lang="en-GB" dirty="0" smtClean="0"/>
              <a:t>– Some children have more complex needs and have multi-agency involvement.  They may require an EHCP and 1:1 support and intervention to help them access their learning.</a:t>
            </a:r>
          </a:p>
          <a:p>
            <a:endParaRPr lang="en-GB" dirty="0"/>
          </a:p>
          <a:p>
            <a:r>
              <a:rPr lang="en-GB" b="1" dirty="0" smtClean="0"/>
              <a:t>Specialist </a:t>
            </a:r>
            <a:r>
              <a:rPr lang="en-GB" dirty="0" smtClean="0"/>
              <a:t>– Some children with an EHCP may be unable to access learning in a mainstream setting and will attend specialist provision.</a:t>
            </a:r>
          </a:p>
          <a:p>
            <a:endParaRPr lang="en-GB" dirty="0"/>
          </a:p>
          <a:p>
            <a:endParaRPr lang="en-GB" dirty="0"/>
          </a:p>
        </p:txBody>
      </p:sp>
    </p:spTree>
    <p:extLst>
      <p:ext uri="{BB962C8B-B14F-4D97-AF65-F5344CB8AC3E}">
        <p14:creationId xmlns:p14="http://schemas.microsoft.com/office/powerpoint/2010/main" val="297284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639" y="0"/>
            <a:ext cx="6233690" cy="6613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220072" y="3645024"/>
            <a:ext cx="2304257"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174394" y="3886363"/>
            <a:ext cx="2304257"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2880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358</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Information for Parents and Carers</vt:lpstr>
      <vt:lpstr>PowerPoint Presentation</vt:lpstr>
      <vt:lpstr>Who to talk to?</vt:lpstr>
      <vt:lpstr>Levels of Need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Parents and Carers</dc:title>
  <dc:creator>clightfoot</dc:creator>
  <cp:lastModifiedBy>clightfoot</cp:lastModifiedBy>
  <cp:revision>5</cp:revision>
  <dcterms:created xsi:type="dcterms:W3CDTF">2020-12-07T15:05:54Z</dcterms:created>
  <dcterms:modified xsi:type="dcterms:W3CDTF">2020-12-07T15:46:53Z</dcterms:modified>
</cp:coreProperties>
</file>