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5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B4ECB-CC46-4FD0-93BB-71D51F6FD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D17F15-D552-4C92-8427-27534020C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564DB-7D4C-4D06-880A-77C44465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C5431-0B5C-44D3-9318-0C4E7D51C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70282-62B3-4252-B784-E54AAC88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7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F1454-B3CA-4261-AB13-BD451895B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D1E16-04DE-44E7-9EDA-238E5769F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65503-4968-4A52-9F6C-E050B953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F3E8D-F4AC-4C1D-8FA9-01FC6388F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FB430-16E9-45AE-B1F8-6D1497E0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8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2B6C6B-2A0F-4243-8021-AD872785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A62B3-094D-4E99-B719-7A3562E6D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1E500-EDCE-4DDA-A43E-987ED7D6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E3D2F-A851-4DE2-AF32-A400AF6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C5C8C-0902-4B7D-B302-FEBEBD15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156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6263364B-7D0F-4106-B962-2F716C42B92E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20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6EBE-1B59-4004-AC8A-D4C1FAA84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76528-27E6-417F-B0EB-9661BB2C8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EDCD6-C40A-44E7-A666-8B72160B5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C95B-86E7-4429-9BC8-ACB4F6B3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4C8F2-9E31-425C-B10A-84DCAFC4A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6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81AD-ED39-4285-8245-1EC67D1D7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A63D3-6D70-4E45-935C-5DF71BB30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0DACE-9D0E-4080-8866-5BCE2B579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D7BD5-21F6-4D94-B128-80FBFF418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0CB17-CC1B-4862-A631-0219E67E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11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6AF6-E36A-4F61-B291-8A4020C4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39AFB-C0CA-4E64-8311-3373EC821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A45B1-CB3A-42F4-B567-832858607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7C53E-CBFA-4F18-B446-FDBB4E89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74308-3F4C-413E-BE32-E284435C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1B9A7-69D0-47A7-8D58-B5B53B66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1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6186-0DCA-409C-BADC-936A0D58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A7040-ABC5-47D2-9849-EBE975C3F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97992-BC79-45A2-A2BF-5C6695F2A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220C11-A273-4E5E-B4EB-2E5E66669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E709CF-042A-4B00-BAB3-C397D00D8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900DF-3954-46B3-9EBA-13C9C7BB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99CE8-B9EE-4977-9ED3-D870159C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E9972-FC3C-4B15-95CE-89B109D5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49943-6630-4CD5-AB96-7365FEE9E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365857-E0C9-4ED5-9111-47589D57C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A73EE-DFEB-447C-B706-794E7287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5F74F-5D68-42B7-B1CA-4E780CC1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54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766E35-326C-4C4D-8E96-FACB563F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1152E3-9A59-482D-814A-AC66FF7F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7CE20-F6DD-422E-B921-FF9934FF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6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C7B2B-AD5D-4840-B9AB-01E560DCE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48896-AD10-4F6C-B308-0F9F49241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CAA2C-117F-4BAD-A20E-FD42FA5E2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16ABA-6EEA-467D-9AAD-0F20E580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E513F-22C3-4DD2-884C-8AA6E164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29EB1-6386-4B0E-BDE8-F5009911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9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700E9-BA50-4547-B659-44272FBED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28B479-5BEE-4BF1-A13C-997FA312D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FD960-CD9D-4874-BD10-866CACFC8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A2A88-A726-42CC-B973-7D08C570A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08927-427C-488F-8454-F7336F8A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09A2B-C326-4ECC-849E-0D24A8897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94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9E57FC-9F94-4C1A-9D56-E1A778948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4DAF5-E02E-40A1-8F25-0A831C9A4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AC15A-0B8A-4A58-B753-C4E9E48A1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8D379-D2B0-4E18-A931-0D542A9A7980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BBD3-B6F5-472D-9E28-26508D8B9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E726-A5EF-4F06-ACE7-D28AB4056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A6B12-28FE-4BFA-9FA0-E25A56CD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23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364448-759F-403A-A86A-B36CC2A96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22" y="114849"/>
            <a:ext cx="11510755" cy="662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1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F0BAAC-D62A-4AAA-80DA-1103A3287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57" y="65981"/>
            <a:ext cx="10029825" cy="672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0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347C2C-681F-406E-9190-8754AA26A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34" y="41586"/>
            <a:ext cx="9717365" cy="31746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6271FC4-E651-4E3C-BB86-B664173383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70" y="3319670"/>
            <a:ext cx="9717365" cy="35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24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Twinkl SemiBold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Anderton</dc:creator>
  <cp:lastModifiedBy>Kirsty Anderton</cp:lastModifiedBy>
  <cp:revision>2</cp:revision>
  <dcterms:created xsi:type="dcterms:W3CDTF">2020-07-12T16:46:30Z</dcterms:created>
  <dcterms:modified xsi:type="dcterms:W3CDTF">2020-07-12T16:57:44Z</dcterms:modified>
</cp:coreProperties>
</file>