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06/06/2022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1</a:t>
            </a:r>
            <a:br>
              <a:rPr lang="en-GB" dirty="0"/>
            </a:br>
            <a:r>
              <a:rPr lang="en-GB" dirty="0"/>
              <a:t>Summer Term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/f/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b="1" u="sng" dirty="0"/>
            </a:br>
            <a:r>
              <a:rPr lang="en-GB" b="1" u="sng" dirty="0"/>
              <a:t>Wednesday</a:t>
            </a:r>
            <a:r>
              <a:rPr lang="en-GB" dirty="0"/>
              <a:t> – Sound of the week: Phoneme: /f/</a:t>
            </a:r>
            <a:br>
              <a:rPr lang="en-GB" dirty="0"/>
            </a:br>
            <a:r>
              <a:rPr lang="en-GB" dirty="0"/>
              <a:t> Written: Grapheme – f, </a:t>
            </a:r>
            <a:r>
              <a:rPr lang="en-GB" dirty="0" err="1"/>
              <a:t>ph</a:t>
            </a:r>
            <a:r>
              <a:rPr lang="en-GB" dirty="0"/>
              <a:t>, ff and </a:t>
            </a:r>
            <a:r>
              <a:rPr lang="en-GB" dirty="0" err="1"/>
              <a:t>gh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070FCA-43AA-4B33-A758-E2AB5895A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799885"/>
              </p:ext>
            </p:extLst>
          </p:nvPr>
        </p:nvGraphicFramePr>
        <p:xfrm>
          <a:off x="1867710" y="3429000"/>
          <a:ext cx="7597301" cy="264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744">
                  <a:extLst>
                    <a:ext uri="{9D8B030D-6E8A-4147-A177-3AD203B41FA5}">
                      <a16:colId xmlns:a16="http://schemas.microsoft.com/office/drawing/2014/main" val="2753541017"/>
                    </a:ext>
                  </a:extLst>
                </a:gridCol>
                <a:gridCol w="1944190">
                  <a:extLst>
                    <a:ext uri="{9D8B030D-6E8A-4147-A177-3AD203B41FA5}">
                      <a16:colId xmlns:a16="http://schemas.microsoft.com/office/drawing/2014/main" val="1382673969"/>
                    </a:ext>
                  </a:extLst>
                </a:gridCol>
                <a:gridCol w="1804609">
                  <a:extLst>
                    <a:ext uri="{9D8B030D-6E8A-4147-A177-3AD203B41FA5}">
                      <a16:colId xmlns:a16="http://schemas.microsoft.com/office/drawing/2014/main" val="3078680089"/>
                    </a:ext>
                  </a:extLst>
                </a:gridCol>
                <a:gridCol w="1754758">
                  <a:extLst>
                    <a:ext uri="{9D8B030D-6E8A-4147-A177-3AD203B41FA5}">
                      <a16:colId xmlns:a16="http://schemas.microsoft.com/office/drawing/2014/main" val="611037885"/>
                    </a:ext>
                  </a:extLst>
                </a:gridCol>
              </a:tblGrid>
              <a:tr h="590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gh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1060261"/>
                  </a:ext>
                </a:extLst>
              </a:tr>
              <a:tr h="2057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195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632" y="164544"/>
            <a:ext cx="4188583" cy="29146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+mn-lt"/>
              </a:rPr>
              <a:t>This week’s words</a:t>
            </a:r>
            <a:r>
              <a:rPr lang="en-US" b="1" dirty="0">
                <a:latin typeface="+mn-lt"/>
              </a:rPr>
              <a:t>: </a:t>
            </a:r>
            <a:br>
              <a:rPr lang="en-US" b="1" dirty="0"/>
            </a:b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070637"/>
              </p:ext>
            </p:extLst>
          </p:nvPr>
        </p:nvGraphicFramePr>
        <p:xfrm>
          <a:off x="4838597" y="1207056"/>
          <a:ext cx="2795580" cy="487680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795580">
                  <a:extLst>
                    <a:ext uri="{9D8B030D-6E8A-4147-A177-3AD203B41FA5}">
                      <a16:colId xmlns:a16="http://schemas.microsoft.com/office/drawing/2014/main" val="1794263233"/>
                    </a:ext>
                  </a:extLst>
                </a:gridCol>
              </a:tblGrid>
              <a:tr h="4630218">
                <a:tc>
                  <a:txBody>
                    <a:bodyPr/>
                    <a:lstStyle/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sufficient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roughly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forty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prophets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definite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cough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interfere</a:t>
                      </a:r>
                    </a:p>
                    <a:p>
                      <a:pPr algn="ctr"/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82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Thursday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profession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cough</a:t>
            </a:r>
          </a:p>
          <a:p>
            <a:pPr marL="514350" indent="-514350" algn="ctr">
              <a:buFont typeface="+mj-lt"/>
              <a:buAutoNum type="arabicPeriod"/>
            </a:pPr>
            <a:endParaRPr lang="en-GB" b="1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 </a:t>
            </a:r>
            <a:r>
              <a:rPr lang="en-GB" dirty="0"/>
              <a:t>- Sound of the week: Phoneme: /f/</a:t>
            </a:r>
            <a:br>
              <a:rPr lang="en-GB" dirty="0"/>
            </a:br>
            <a:r>
              <a:rPr lang="en-GB" dirty="0"/>
              <a:t> Written: Grapheme – f, </a:t>
            </a:r>
            <a:r>
              <a:rPr lang="en-GB" dirty="0" err="1"/>
              <a:t>ph</a:t>
            </a:r>
            <a:r>
              <a:rPr lang="en-GB" dirty="0"/>
              <a:t>, ff and </a:t>
            </a:r>
            <a:r>
              <a:rPr lang="en-GB" dirty="0" err="1"/>
              <a:t>gh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357799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</a:t>
            </a:r>
            <a:r>
              <a:rPr lang="pt-BR" dirty="0"/>
              <a:t> </a:t>
            </a:r>
            <a:r>
              <a:rPr lang="en-GB" dirty="0"/>
              <a:t>f, </a:t>
            </a:r>
            <a:r>
              <a:rPr lang="en-GB" dirty="0" err="1"/>
              <a:t>ph</a:t>
            </a:r>
            <a:r>
              <a:rPr lang="en-GB" dirty="0"/>
              <a:t>, ff and </a:t>
            </a:r>
            <a:r>
              <a:rPr lang="en-GB" dirty="0" err="1"/>
              <a:t>gh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226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Spelling week 1 Summer Term 2</vt:lpstr>
      <vt:lpstr> Wednesday – Sound of the week: Phoneme: /f/  Written: Grapheme – f, ph, ff and gh  Sort the words on your table into the different groups</vt:lpstr>
      <vt:lpstr>This week’s words:    </vt:lpstr>
      <vt:lpstr>Thursday - Spellings: partner test</vt:lpstr>
      <vt:lpstr>Friday - Spelling: sound analysis and handwriting (sound buttons)</vt:lpstr>
      <vt:lpstr>Monday - Sound of the week: Phoneme: /f/  Written: Grapheme – f, ph, ff and gh  Copy the sentences into your handwriting books – neatly and correctly – underline your spelling words</vt:lpstr>
      <vt:lpstr>Tuesday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Grace Whalley</cp:lastModifiedBy>
  <cp:revision>31</cp:revision>
  <dcterms:created xsi:type="dcterms:W3CDTF">2021-11-04T14:23:22Z</dcterms:created>
  <dcterms:modified xsi:type="dcterms:W3CDTF">2022-06-06T20:05:53Z</dcterms:modified>
</cp:coreProperties>
</file>