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8" r:id="rId12"/>
    <p:sldId id="270" r:id="rId13"/>
    <p:sldId id="271" r:id="rId14"/>
    <p:sldId id="269" r:id="rId15"/>
    <p:sldId id="267" r:id="rId16"/>
    <p:sldId id="265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650DD0-DEB5-42B6-BDBD-F9A121F10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7EE00-8AEB-4A3D-AC2C-364C2257AF84}" type="datetimeFigureOut">
              <a:rPr lang="en-GB"/>
              <a:pPr>
                <a:defRPr/>
              </a:pPr>
              <a:t>26/06/2020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325700-1D40-4494-88FF-0AA5CD615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835318-BF91-4CF8-A32A-A194E323E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8ADD83-0E93-44AD-B51A-E48A8A9D1F1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68744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CA2C77-2126-4949-929D-B7EA88063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1DDD3-D95E-461A-BDA5-FF1EFEA09776}" type="datetimeFigureOut">
              <a:rPr lang="en-GB"/>
              <a:pPr>
                <a:defRPr/>
              </a:pPr>
              <a:t>26/06/2020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14C33-CBA2-4862-8857-7D4EC28C7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C06B4F-E2D3-4D48-8EC0-05262F346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B40E06-3F82-4048-9CA1-6284B303862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96469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BC0986-5BF7-4C46-B6CB-1B8DA8F27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6EBCF-9C42-4DCB-A214-37ADA55B80CC}" type="datetimeFigureOut">
              <a:rPr lang="en-GB"/>
              <a:pPr>
                <a:defRPr/>
              </a:pPr>
              <a:t>26/06/2020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3491F-00C9-4953-96FF-0370B7D81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AF83C-D546-4453-9E15-73641D79C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DDA99D-92D9-43B0-B9AF-2B6F8A1735D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47305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2408A8-FB53-40C6-B7F5-99BA0905C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D9D40-176D-4909-917F-76F2E3A05241}" type="datetimeFigureOut">
              <a:rPr lang="en-GB"/>
              <a:pPr>
                <a:defRPr/>
              </a:pPr>
              <a:t>26/06/2020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6C4B2D-45E2-4F0C-9D3B-F41ECF4E1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70923D-8058-4AE6-AA6F-9D9EEE7CB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1386E4-EFC6-4C69-AC3C-497C2617521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00736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A70CC2-7181-4FF2-BBFA-14B663936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9EE2B-0643-42D9-A460-A9128B11CB4A}" type="datetimeFigureOut">
              <a:rPr lang="en-GB"/>
              <a:pPr>
                <a:defRPr/>
              </a:pPr>
              <a:t>26/06/2020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2C2548-9E6B-4148-B52A-BA0E93959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9BF5C-2187-488F-8F47-C1B412BE1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642287-E5FC-4736-8C3D-5C866B4C793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22569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41CE584-D229-4420-B614-6CDDA6186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0F343-175F-415A-86F9-AC236AE62B60}" type="datetimeFigureOut">
              <a:rPr lang="en-GB"/>
              <a:pPr>
                <a:defRPr/>
              </a:pPr>
              <a:t>26/06/2020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D7935E9-7580-40CE-8C10-3B6BA6B08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5E04127-4E33-4F3E-BFED-2B18B57DA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0E7376-82FC-41BB-A643-5BA5753D359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72806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BE6D729-A966-4335-ADD5-B8E3B2C41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9B8C8-F643-4843-B76B-3EF3117CE826}" type="datetimeFigureOut">
              <a:rPr lang="en-GB"/>
              <a:pPr>
                <a:defRPr/>
              </a:pPr>
              <a:t>26/06/2020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81C80F6-C158-4E88-9A95-F83C84BD6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31CF9F4-AE9F-4866-8B2A-6D044A073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512AB2-AED5-4111-B04F-DD80C5FECF7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51841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E25CCFC-498A-42D9-A822-329F1E59F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F73BC-38EC-46BC-BA94-E91548988A0F}" type="datetimeFigureOut">
              <a:rPr lang="en-GB"/>
              <a:pPr>
                <a:defRPr/>
              </a:pPr>
              <a:t>26/06/2020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70870AA-5F9B-4A23-A13B-7EBCE9EC1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931BD33-5991-4F2A-8103-882FDB628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C07E4C-A6E8-4BC7-AF6E-B00898D8C48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26612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876103B-2B24-499B-9399-BC6F63C8B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A6403-02E1-40F2-A77F-BFDCAB3A4631}" type="datetimeFigureOut">
              <a:rPr lang="en-GB"/>
              <a:pPr>
                <a:defRPr/>
              </a:pPr>
              <a:t>26/06/2020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C24443E-A5D5-4E05-B06A-582FB568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161D4BE-2780-45A2-A23E-993A98594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DA417F-B916-4B42-8E42-4FA4BDC2D29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90592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B574CDF-15F7-4017-B473-711BF4EC9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6D5CC-9FBA-4B66-BDBE-8D263705233D}" type="datetimeFigureOut">
              <a:rPr lang="en-GB"/>
              <a:pPr>
                <a:defRPr/>
              </a:pPr>
              <a:t>26/06/2020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6DFB2F0-587F-489B-8A50-DE9AC6CB6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983F118-D071-4F11-9E62-437888799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8892C0-252C-4F1A-9169-24A72ECFEB3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82950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541DD8A-5F06-4898-B990-4E0A54CF7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E7E05-DC02-4899-A8E2-420CDCF6F43D}" type="datetimeFigureOut">
              <a:rPr lang="en-GB"/>
              <a:pPr>
                <a:defRPr/>
              </a:pPr>
              <a:t>26/06/2020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6AA7D1F-A5E1-416C-959F-655A16ED7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DFF945B-083D-4332-88E9-78B09BC83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96A56B-61B3-4425-979F-206BCB10E6F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49846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3780C91-4E01-4F31-9BA0-37D87D54C83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0054769-4B1B-471C-846C-AB8396569A9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4C8B66-5B1D-4A18-8AD6-193543BDE3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7E371C-2A05-43ED-B127-7923F19F069F}" type="datetimeFigureOut">
              <a:rPr lang="en-GB"/>
              <a:pPr>
                <a:defRPr/>
              </a:pPr>
              <a:t>26/06/2020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DB83B6-AC0A-422F-9078-346DF50DB1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158E0-AC2D-43B0-8D16-4D0835F194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FAC005EF-7427-4180-BA6C-E5659EBF3AE5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2.layoutsparks.com/1/147822/rainbow-spectrum-sky-horizon.jp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CFD699A6-2C6E-4CA3-92E7-4AFAF67B1B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 sz="9600"/>
              <a:t>Vertical or horizontal?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B85BCD-03BE-4985-A4CE-E49A2C66C0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3F23318-8B22-4DD8-92C8-4C71F7DFC3BD}"/>
              </a:ext>
            </a:extLst>
          </p:cNvPr>
          <p:cNvCxnSpPr/>
          <p:nvPr/>
        </p:nvCxnSpPr>
        <p:spPr>
          <a:xfrm>
            <a:off x="1835150" y="836613"/>
            <a:ext cx="56896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3865989-8BEF-4BD1-BDC2-2382CCD4F6C3}"/>
              </a:ext>
            </a:extLst>
          </p:cNvPr>
          <p:cNvCxnSpPr/>
          <p:nvPr/>
        </p:nvCxnSpPr>
        <p:spPr>
          <a:xfrm flipV="1">
            <a:off x="7667625" y="989013"/>
            <a:ext cx="9525" cy="5248275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news.bbc.co.uk/media/images/42201000/jpg/_42201648_lampposts.jpg">
            <a:extLst>
              <a:ext uri="{FF2B5EF4-FFF2-40B4-BE49-F238E27FC236}">
                <a16:creationId xmlns:a16="http://schemas.microsoft.com/office/drawing/2014/main" id="{AFE21863-5FA1-41A9-86F7-B215F983D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620713"/>
            <a:ext cx="6989762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934C42C-0B20-4ABE-88CB-0BBFF8673992}"/>
              </a:ext>
            </a:extLst>
          </p:cNvPr>
          <p:cNvCxnSpPr/>
          <p:nvPr/>
        </p:nvCxnSpPr>
        <p:spPr>
          <a:xfrm flipV="1">
            <a:off x="4356100" y="692150"/>
            <a:ext cx="7938" cy="5248275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thephotoargus.com/wp-content/uploads/2009/11/ln2.jpg">
            <a:extLst>
              <a:ext uri="{FF2B5EF4-FFF2-40B4-BE49-F238E27FC236}">
                <a16:creationId xmlns:a16="http://schemas.microsoft.com/office/drawing/2014/main" id="{7D3007A5-16CA-438B-A0FB-51259FE1A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765175"/>
            <a:ext cx="7785100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AA1E054-DF9E-42AD-9A0D-56E0D93D9A21}"/>
              </a:ext>
            </a:extLst>
          </p:cNvPr>
          <p:cNvCxnSpPr/>
          <p:nvPr/>
        </p:nvCxnSpPr>
        <p:spPr>
          <a:xfrm>
            <a:off x="900113" y="4437063"/>
            <a:ext cx="5688012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1.bp.blogspot.com/_6rgxY9ydnKU/SudxFdSCurI/AAAAAAAAAV0/-OJntL3jz0A/s400/20-Horizontal-4---web.jpg">
            <a:extLst>
              <a:ext uri="{FF2B5EF4-FFF2-40B4-BE49-F238E27FC236}">
                <a16:creationId xmlns:a16="http://schemas.microsoft.com/office/drawing/2014/main" id="{10F9CBE8-D672-415B-A89A-5AD7E6183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549275"/>
            <a:ext cx="3889375" cy="582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2180D10-26B9-48C1-97F2-91D2EBD1E783}"/>
              </a:ext>
            </a:extLst>
          </p:cNvPr>
          <p:cNvCxnSpPr/>
          <p:nvPr/>
        </p:nvCxnSpPr>
        <p:spPr>
          <a:xfrm>
            <a:off x="1619250" y="3933825"/>
            <a:ext cx="5689600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thephotoargus.com/wp-content/uploads/2009/11/lt1.jpg">
            <a:extLst>
              <a:ext uri="{FF2B5EF4-FFF2-40B4-BE49-F238E27FC236}">
                <a16:creationId xmlns:a16="http://schemas.microsoft.com/office/drawing/2014/main" id="{EEA9CCB7-CBE7-4CF4-AAD8-89402DA30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052513"/>
            <a:ext cx="7431088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0FA8D5C-B8FF-4FDB-84BB-ACBECE96BD47}"/>
              </a:ext>
            </a:extLst>
          </p:cNvPr>
          <p:cNvCxnSpPr/>
          <p:nvPr/>
        </p:nvCxnSpPr>
        <p:spPr>
          <a:xfrm>
            <a:off x="1763713" y="3933825"/>
            <a:ext cx="5688012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offshore wind turbines">
            <a:extLst>
              <a:ext uri="{FF2B5EF4-FFF2-40B4-BE49-F238E27FC236}">
                <a16:creationId xmlns:a16="http://schemas.microsoft.com/office/drawing/2014/main" id="{AFF91E2B-BD75-4597-805C-D986135C3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404813"/>
            <a:ext cx="4752975" cy="604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8BE0117-B5BD-4A2C-8920-C7647D36FEB8}"/>
              </a:ext>
            </a:extLst>
          </p:cNvPr>
          <p:cNvCxnSpPr/>
          <p:nvPr/>
        </p:nvCxnSpPr>
        <p:spPr>
          <a:xfrm flipV="1">
            <a:off x="4284663" y="476250"/>
            <a:ext cx="7937" cy="5248275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farm4.static.flickr.com/3041/5873719859_a03622b98c.jpg">
            <a:extLst>
              <a:ext uri="{FF2B5EF4-FFF2-40B4-BE49-F238E27FC236}">
                <a16:creationId xmlns:a16="http://schemas.microsoft.com/office/drawing/2014/main" id="{BCA0AD5E-92D7-4A50-8648-F1ACD40B5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49275"/>
            <a:ext cx="7653337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EECB2A2-E3A5-45E2-AC85-87DA396F5A01}"/>
              </a:ext>
            </a:extLst>
          </p:cNvPr>
          <p:cNvCxnSpPr/>
          <p:nvPr/>
        </p:nvCxnSpPr>
        <p:spPr>
          <a:xfrm>
            <a:off x="1619250" y="1412875"/>
            <a:ext cx="568960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pillowdreamsproject.com/Images/pillows/T052001701.jpg">
            <a:extLst>
              <a:ext uri="{FF2B5EF4-FFF2-40B4-BE49-F238E27FC236}">
                <a16:creationId xmlns:a16="http://schemas.microsoft.com/office/drawing/2014/main" id="{A8059172-CF68-4A0D-A3D6-DAEAF110A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33375"/>
            <a:ext cx="6192837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3EFB6B4-9D15-49F5-8CE0-40C11DCD7D57}"/>
              </a:ext>
            </a:extLst>
          </p:cNvPr>
          <p:cNvCxnSpPr/>
          <p:nvPr/>
        </p:nvCxnSpPr>
        <p:spPr>
          <a:xfrm>
            <a:off x="1403350" y="3933825"/>
            <a:ext cx="568960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F3BC5A10-504E-41CF-B174-5CD456E8F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245C9DCF-EB19-42C5-AB6B-94436D560C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3076" name="AutoShape 2" descr="data:image/jpg;base64,/9j/4AAQSkZJRgABAQAAAQABAAD/2wBDAAkGBwgHBgkIBwgKCgkLDRYPDQwMDRsUFRAWIB0iIiAdHx8kKDQsJCYxJx8fLT0tMTU3Ojo6Iys/RD84QzQ5Ojf/2wBDAQoKCg0MDRoPDxo3JR8lNzc3Nzc3Nzc3Nzc3Nzc3Nzc3Nzc3Nzc3Nzc3Nzc3Nzc3Nzc3Nzc3Nzc3Nzc3Nzc3Nzf/wAARCACLALoDASIAAhEBAxEB/8QAGgAAAgMBAQAAAAAAAAAAAAAAAAECAwQFBv/EADMQAAEDAQYFAwMEAQUAAAAAAAEAAhEhAxITMVFhBRVBcZEEFIEiMlI0QlRiRDNDobHw/8QAGgEBAQADAQEAAAAAAAAAAAAAAAECAwQFBv/EABsRAQEAAwEBAQAAAAAAAAAAAAAREhNRAgMB/9oADAMBAAIRAxEAPwDipxWqcJxVfYuUkxmnEJoUIAlMN1UohABtKqBEZKyqRE5hBDJI0Uy0KJQQSOSmkUEEKSUII3Qi6FKEQgSFIBNAhkmgCiaAAhNAEqQagTRKlCI0TgoIBqd1WBqLsrGsahGycbKy6mGpkVWAmG/+KsDU4ClKrAQQrLuyISrkpISgq67KRarklUxqEruiuICRbKUqktISLdlcWpQeqUqm6i6roShWpVd3ZSDaKd1O4pSq7qYGysuJhqVargqQbRWBoThKtVhqd3dThO4pSi5sncWgWaYs9FhWus1wypXFowyjDKlWqMNMMV4s08I6JSqAxBZK0XNkYR0SlZTZpYa1GzUTZnomRWa4lcWrDKRszCUrKWJFq04eyMPZWpWUtPQJhuy04Z0SFnslKzluyYZRaLiYs0pWe4UwzVaLhTwz0Uq1nFmncV4YeqkLNKVRcRcGi0CyRc2SlacE9UxYLr+0OgR7M6Lm2/jCuSLEBPBXWHo/6p+02Tb+K5AsCeikLHYrrD0hnIp+0MxCmwcnB2Swdl2PaH8Uj6Q6JtHHNgVHBOi7J9IdEe02TZ+DjGxlL285LsH0n9UvZnRXb+Dj4BRgrse02S9odE2/iVxzYSjAXYPo9kez2V2/hXIwUCwldf2myPaHoFNn4VycAJixC6w9GdFL2cdE2/iuRgUyTFhqF1vabJj0h6BTZ+DlYOgRg7LrD0h0T9odE2j0vKtgmOFx0C85zHiJr7oxuEDiPryf1bgOy4dP06bPPHpOWDRHLB+K84OIcQifdu8J8w4gcvVnwmj6dNvjj0XLNkxw2Oi85zDiH8p3hLmPEP5TvCaPp02eOPScu/qjltMl5s8R4gJj1biOyOY+vmnq3EdlNH06uzxx6M8MnojlY/Fed5hxCP1TvCOYcRzPqXR2TR9Opt8cei5YPxQeGT0XnRxDiB/y3eEjxHiEfq3T2TT9Om3xx6LlWwS5XsF57mPEDl6olHMeIH/Kd4V0fXps8PQ8q2RyvZed5l68/wCU7wjmXr/5TvCafp02eOPR8r2CBwsj9oXneY8QJgepd4SPEeIDP1Z8Jp+vTZ449JysaI5YNF5wcR9fIHu3T2T5hxD+W6eyafr02eOPRcsH4p8sGi85zDiIz9U7wg8Q4hP6p3hTT9Ors8cej5aPxRy7+q82OI8Qgz6t3hLmPEf5bvCaPp02eOOfikdZlGJI2WBzyYuO+ExauaYcJ7L0sHPG42pgZmvVPFkQCVgFreNZA0Rfa00cZ0UwI6GNBj/iUC1OZd4WDFftIKZtXaT2TAjbig1lPFkRegrELUUBBSFq4mg8piN2OYOvSDmliG9mRqsWK/OgCRtaQ55HbqmBG3GgyKiEC1M0rqsJtABSUsckUaQcpVwG/FOsBBtTBlx+Fz7z7wvugf8AabrTK6SmBHQFoY10OqTrUgaHWFz8aCQZ7oxS4noYTAjoC1JIF6kIFtWtT0WBtpI+o1SDrQAw6QOqmBHQxJM1B0QLWpvGFhNuYo0g6oDhdqT3VwI34sTUkp4zoFQCVhFqYlpkamieI6uUKYDbiiKGozoi8PyKwi0N6HNPcJ4zdHeEwIwAkCQQCehSvEGC6uxWUOdnJJTx61Fey6cVanPqZcKdJRjikwFlxmmC7ypYjScxCYjVfa6syNipm0pKw3vqkNAGxTvjpQ7lTFWs2r5+4CMlLELs1k+sxBJHZIvEkOM/KYo1FzSazMKJtw2gIPdZS6RQeSmXtH23R8qxV5tL1ZDdQm53Sc8lmxGyMiljwdapijVX7S5sd0rxyrCyl5NTIQHuNC4nZMRqNoABQgjr0RiB2TT3Wb6c3TO6HFoJLL0nRINIeXGCSBqUy535CBoVjvmYDjCkLQt6SCmI1B0ChpulihlZmd1mFuD0pom20b0IBTEahatd1EjJSD29AZ7rJeBH7SdigPA+4ZbpirabVzSbtKVUMR35LMHzRjq6Il+jvCmIykxkyD1MpttS0hwAlZw4g5kqV5vQfVut0ReXgmXObskSc7wVd8kQ4AfCA8NygpBc156vASFrmM+4VYe7pA+FNgDqEgbqRUhaAAgNd5SxYFBCRABiShwa1sggk9EglilzaPjYhQvGn1BK+4Cl1RNpSLoSCwuGoJ8JutS76fpICpa6D9In4Sc4Gr2qxFt+c2SNAUnGCJZTYqovMUkApF5HVIL8RoFLJ06yhz2EThuGtVnJmoefKAbtZJPdMRe0iJLKd070Ew2h6ErOHE/uUg+fukpBoFqbl03QAi8IEOA7KkO/ECEXhMmhSCySJN5qmbWI+qdgFULQkZCeyd4mpDSpFTNpMEtncKWJsfKgWtu3rwr0CVNSkGS8Ci9XNSKlkCOi2IiHEHIH5Tz0CiDVPqkFgvAGCCFH5hIdUAkFSCwNJAh7aqBmfu+UxUSc0iSkDEwQIHdLuQflRKAVYG51KADsoknVSJjJDTRBC9uE2uF6S0KbgBkFFtTVAOLXH/SjeUBzR/t/MqLskDogLwrARe3CkaZJiteqCIJ6FSvdCAN0WnQpdEEhPRw8punIxOoUJ+lMZIJNbWjgFO6/8m+VUxxOakpFf//Z">
            <a:extLst>
              <a:ext uri="{FF2B5EF4-FFF2-40B4-BE49-F238E27FC236}">
                <a16:creationId xmlns:a16="http://schemas.microsoft.com/office/drawing/2014/main" id="{F15C6B21-2D80-40D3-BF61-F9599A24B06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-584200"/>
            <a:ext cx="15811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3077" name="AutoShape 4" descr="data:image/jpg;base64,/9j/4AAQSkZJRgABAQAAAQABAAD/2wBDAAkGBwgHBgkIBwgKCgkLDRYPDQwMDRsUFRAWIB0iIiAdHx8kKDQsJCYxJx8fLT0tMTU3Ojo6Iys/RD84QzQ5Ojf/2wBDAQoKCg0MDRoPDxo3JR8lNzc3Nzc3Nzc3Nzc3Nzc3Nzc3Nzc3Nzc3Nzc3Nzc3Nzc3Nzc3Nzc3Nzc3Nzc3Nzc3Nzf/wAARCACLALoDASIAAhEBAxEB/8QAGgAAAgMBAQAAAAAAAAAAAAAAAAECAwQFBv/EADMQAAEDAQYFAwMEAQUAAAAAAAEAAhEhAxITMVFhBRVBcZEEFIEiMlI0QlRiRDNDobHw/8QAGgEBAQADAQEAAAAAAAAAAAAAAAECAwQFBv/EABsRAQEAAwEBAQAAAAAAAAAAAAAREhNRAgMB/9oADAMBAAIRAxEAPwDipxWqcJxVfYuUkxmnEJoUIAlMN1UohABtKqBEZKyqRE5hBDJI0Uy0KJQQSOSmkUEEKSUII3Qi6FKEQgSFIBNAhkmgCiaAAhNAEqQagTRKlCI0TgoIBqd1WBqLsrGsahGycbKy6mGpkVWAmG/+KsDU4ClKrAQQrLuyISrkpISgq67KRarklUxqEruiuICRbKUqktISLdlcWpQeqUqm6i6roShWpVd3ZSDaKd1O4pSq7qYGysuJhqVargqQbRWBoThKtVhqd3dThO4pSi5sncWgWaYs9FhWus1wypXFowyjDKlWqMNMMV4s08I6JSqAxBZK0XNkYR0SlZTZpYa1GzUTZnomRWa4lcWrDKRszCUrKWJFq04eyMPZWpWUtPQJhuy04Z0SFnslKzluyYZRaLiYs0pWe4UwzVaLhTwz0Uq1nFmncV4YeqkLNKVRcRcGi0CyRc2SlacE9UxYLr+0OgR7M6Lm2/jCuSLEBPBXWHo/6p+02Tb+K5AsCeikLHYrrD0hnIp+0MxCmwcnB2Swdl2PaH8Uj6Q6JtHHNgVHBOi7J9IdEe02TZ+DjGxlL285LsH0n9UvZnRXb+Dj4BRgrse02S9odE2/iVxzYSjAXYPo9kez2V2/hXIwUCwldf2myPaHoFNn4VycAJixC6w9GdFL2cdE2/iuRgUyTFhqF1vabJj0h6BTZ+DlYOgRg7LrD0h0T9odE2j0vKtgmOFx0C85zHiJr7oxuEDiPryf1bgOy4dP06bPPHpOWDRHLB+K84OIcQifdu8J8w4gcvVnwmj6dNvjj0XLNkxw2Oi85zDiH8p3hLmPEP5TvCaPp02eOPScu/qjltMl5s8R4gJj1biOyOY+vmnq3EdlNH06uzxx6M8MnojlY/Fed5hxCP1TvCOYcRzPqXR2TR9Opt8cei5YPxQeGT0XnRxDiB/y3eEjxHiEfq3T2TT9Om3xx6LlWwS5XsF57mPEDl6olHMeIH/Kd4V0fXps8PQ8q2RyvZed5l68/wCU7wjmXr/5TvCafp02eOPR8r2CBwsj9oXneY8QJgepd4SPEeIDP1Z8Jp+vTZ449JysaI5YNF5wcR9fIHu3T2T5hxD+W6eyafr02eOPRcsH4p8sGi85zDiIz9U7wg8Q4hP6p3hTT9Ors8cej5aPxRy7+q82OI8Qgz6t3hLmPEf5bvCaPp02eOOfikdZlGJI2WBzyYuO+ExauaYcJ7L0sHPG42pgZmvVPFkQCVgFreNZA0Rfa00cZ0UwI6GNBj/iUC1OZd4WDFftIKZtXaT2TAjbig1lPFkRegrELUUBBSFq4mg8piN2OYOvSDmliG9mRqsWK/OgCRtaQ55HbqmBG3GgyKiEC1M0rqsJtABSUsckUaQcpVwG/FOsBBtTBlx+Fz7z7wvugf8AabrTK6SmBHQFoY10OqTrUgaHWFz8aCQZ7oxS4noYTAjoC1JIF6kIFtWtT0WBtpI+o1SDrQAw6QOqmBHQxJM1B0QLWpvGFhNuYo0g6oDhdqT3VwI34sTUkp4zoFQCVhFqYlpkamieI6uUKYDbiiKGozoi8PyKwi0N6HNPcJ4zdHeEwIwAkCQQCehSvEGC6uxWUOdnJJTx61Fey6cVanPqZcKdJRjikwFlxmmC7ypYjScxCYjVfa6syNipm0pKw3vqkNAGxTvjpQ7lTFWs2r5+4CMlLELs1k+sxBJHZIvEkOM/KYo1FzSazMKJtw2gIPdZS6RQeSmXtH23R8qxV5tL1ZDdQm53Sc8lmxGyMiljwdapijVX7S5sd0rxyrCyl5NTIQHuNC4nZMRqNoABQgjr0RiB2TT3Wb6c3TO6HFoJLL0nRINIeXGCSBqUy535CBoVjvmYDjCkLQt6SCmI1B0ChpulihlZmd1mFuD0pom20b0IBTEahatd1EjJSD29AZ7rJeBH7SdigPA+4ZbpirabVzSbtKVUMR35LMHzRjq6Il+jvCmIykxkyD1MpttS0hwAlZw4g5kqV5vQfVut0ReXgmXObskSc7wVd8kQ4AfCA8NygpBc156vASFrmM+4VYe7pA+FNgDqEgbqRUhaAAgNd5SxYFBCRABiShwa1sggk9EglilzaPjYhQvGn1BK+4Cl1RNpSLoSCwuGoJ8JutS76fpICpa6D9In4Sc4Gr2qxFt+c2SNAUnGCJZTYqovMUkApF5HVIL8RoFLJ06yhz2EThuGtVnJmoefKAbtZJPdMRe0iJLKd070Ew2h6ErOHE/uUg+fukpBoFqbl03QAi8IEOA7KkO/ECEXhMmhSCySJN5qmbWI+qdgFULQkZCeyd4mpDSpFTNpMEtncKWJsfKgWtu3rwr0CVNSkGS8Ci9XNSKlkCOi2IiHEHIH5Tz0CiDVPqkFgvAGCCFH5hIdUAkFSCwNJAh7aqBmfu+UxUSc0iSkDEwQIHdLuQflRKAVYG51KADsoknVSJjJDTRBC9uE2uF6S0KbgBkFFtTVAOLXH/SjeUBzR/t/MqLskDogLwrARe3CkaZJiteqCIJ6FSvdCAN0WnQpdEEhPRw8punIxOoUJ+lMZIJNbWjgFO6/8m+VUxxOakpFf//Z">
            <a:extLst>
              <a:ext uri="{FF2B5EF4-FFF2-40B4-BE49-F238E27FC236}">
                <a16:creationId xmlns:a16="http://schemas.microsoft.com/office/drawing/2014/main" id="{144A902E-FA48-4871-A077-DAE8E7BD38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-584200"/>
            <a:ext cx="15811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GB" altLang="en-US"/>
          </a:p>
        </p:txBody>
      </p:sp>
      <p:pic>
        <p:nvPicPr>
          <p:cNvPr id="3078" name="Picture 6" descr="http://free-photo-download.info/free-photo-downloads/wallpapers/nature_and_scenery/image/hopes_on_the_horizon.jpg">
            <a:extLst>
              <a:ext uri="{FF2B5EF4-FFF2-40B4-BE49-F238E27FC236}">
                <a16:creationId xmlns:a16="http://schemas.microsoft.com/office/drawing/2014/main" id="{EF579DC5-A2ED-41BD-B575-A9B342010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69215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34C41E2-0F82-4129-9A23-836FA34AA37A}"/>
              </a:ext>
            </a:extLst>
          </p:cNvPr>
          <p:cNvCxnSpPr/>
          <p:nvPr/>
        </p:nvCxnSpPr>
        <p:spPr>
          <a:xfrm>
            <a:off x="1763713" y="2852738"/>
            <a:ext cx="5688012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ainbow Spectrum Sky Horizon">
            <a:hlinkClick r:id="rId2" tooltip="Rainbow Spectrum Sky Horizon"/>
            <a:extLst>
              <a:ext uri="{FF2B5EF4-FFF2-40B4-BE49-F238E27FC236}">
                <a16:creationId xmlns:a16="http://schemas.microsoft.com/office/drawing/2014/main" id="{4EB6A3FD-7DC3-4BB1-8E49-C2339FA7E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4813"/>
            <a:ext cx="8064500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592356F-A20D-4323-87D9-8F296859B48C}"/>
              </a:ext>
            </a:extLst>
          </p:cNvPr>
          <p:cNvCxnSpPr/>
          <p:nvPr/>
        </p:nvCxnSpPr>
        <p:spPr>
          <a:xfrm>
            <a:off x="1692275" y="3429000"/>
            <a:ext cx="5688013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mayang.com/textures/Architectural/images/Brick/bricks_horizontal_34342.JPG">
            <a:extLst>
              <a:ext uri="{FF2B5EF4-FFF2-40B4-BE49-F238E27FC236}">
                <a16:creationId xmlns:a16="http://schemas.microsoft.com/office/drawing/2014/main" id="{3F438030-5E54-4445-8EB2-B527186B4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60350"/>
            <a:ext cx="4824413" cy="643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53051CE-31FF-468A-9249-853F0FBD7FB6}"/>
              </a:ext>
            </a:extLst>
          </p:cNvPr>
          <p:cNvCxnSpPr/>
          <p:nvPr/>
        </p:nvCxnSpPr>
        <p:spPr>
          <a:xfrm>
            <a:off x="1692275" y="2781300"/>
            <a:ext cx="5688013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BEF39D4-8EDB-4D86-85D4-1C6F5DEA8F96}"/>
              </a:ext>
            </a:extLst>
          </p:cNvPr>
          <p:cNvCxnSpPr/>
          <p:nvPr/>
        </p:nvCxnSpPr>
        <p:spPr>
          <a:xfrm flipV="1">
            <a:off x="5364163" y="1196975"/>
            <a:ext cx="7937" cy="5248275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.dailymail.co.uk/i/pix/2008/09/11/article-1054674-029DE60800000578-971_468x460.jpg">
            <a:extLst>
              <a:ext uri="{FF2B5EF4-FFF2-40B4-BE49-F238E27FC236}">
                <a16:creationId xmlns:a16="http://schemas.microsoft.com/office/drawing/2014/main" id="{ADE0F42B-3D02-4FC2-A332-FF343DB7B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60350"/>
            <a:ext cx="6335713" cy="622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069274D-754E-4CCA-8516-00C005101F0B}"/>
              </a:ext>
            </a:extLst>
          </p:cNvPr>
          <p:cNvCxnSpPr/>
          <p:nvPr/>
        </p:nvCxnSpPr>
        <p:spPr>
          <a:xfrm>
            <a:off x="611188" y="3141663"/>
            <a:ext cx="5689600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A03FC12-CFFF-4FA5-8526-E6E83F4CA1B8}"/>
              </a:ext>
            </a:extLst>
          </p:cNvPr>
          <p:cNvCxnSpPr/>
          <p:nvPr/>
        </p:nvCxnSpPr>
        <p:spPr>
          <a:xfrm flipV="1">
            <a:off x="6011863" y="1412875"/>
            <a:ext cx="7937" cy="5248275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digital-photography-school.com/wp-content/vertical-2.jpg">
            <a:extLst>
              <a:ext uri="{FF2B5EF4-FFF2-40B4-BE49-F238E27FC236}">
                <a16:creationId xmlns:a16="http://schemas.microsoft.com/office/drawing/2014/main" id="{59826E8E-5CD0-496F-B4D1-710CFC8A5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88913"/>
            <a:ext cx="5329237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6D56C27-2D85-4A12-B9A4-31ECFD2A4D64}"/>
              </a:ext>
            </a:extLst>
          </p:cNvPr>
          <p:cNvCxnSpPr/>
          <p:nvPr/>
        </p:nvCxnSpPr>
        <p:spPr>
          <a:xfrm flipV="1">
            <a:off x="3708400" y="765175"/>
            <a:ext cx="7938" cy="5248275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doubleplas.co.uk/graphics/images/new_window.gif">
            <a:extLst>
              <a:ext uri="{FF2B5EF4-FFF2-40B4-BE49-F238E27FC236}">
                <a16:creationId xmlns:a16="http://schemas.microsoft.com/office/drawing/2014/main" id="{790AB5F6-3017-4023-93E1-4069EA416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765175"/>
            <a:ext cx="77327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187AC97-1BA3-45C4-AEB9-D2D23F770FE9}"/>
              </a:ext>
            </a:extLst>
          </p:cNvPr>
          <p:cNvCxnSpPr/>
          <p:nvPr/>
        </p:nvCxnSpPr>
        <p:spPr>
          <a:xfrm>
            <a:off x="1547813" y="1268413"/>
            <a:ext cx="5688012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75AD422-8E9E-4650-9A27-5296B5878713}"/>
              </a:ext>
            </a:extLst>
          </p:cNvPr>
          <p:cNvCxnSpPr/>
          <p:nvPr/>
        </p:nvCxnSpPr>
        <p:spPr>
          <a:xfrm flipV="1">
            <a:off x="7956550" y="981075"/>
            <a:ext cx="7938" cy="5248275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widescreenwallpapers.org/wallpapers/preview/t/a/tall-thin-tree-widescreen-wallpaper-1.jpg">
            <a:extLst>
              <a:ext uri="{FF2B5EF4-FFF2-40B4-BE49-F238E27FC236}">
                <a16:creationId xmlns:a16="http://schemas.microsoft.com/office/drawing/2014/main" id="{96E94AA2-D682-449A-9037-8C6B32765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58788"/>
            <a:ext cx="7488238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A0B5DC6-51CD-4165-8138-B88C6E4EA8FA}"/>
              </a:ext>
            </a:extLst>
          </p:cNvPr>
          <p:cNvCxnSpPr/>
          <p:nvPr/>
        </p:nvCxnSpPr>
        <p:spPr>
          <a:xfrm flipV="1">
            <a:off x="4643438" y="620713"/>
            <a:ext cx="9525" cy="5248275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files.myopera.com/RobinL/blog/2009-12-28%20001%20house%20sparrow.jpg">
            <a:extLst>
              <a:ext uri="{FF2B5EF4-FFF2-40B4-BE49-F238E27FC236}">
                <a16:creationId xmlns:a16="http://schemas.microsoft.com/office/drawing/2014/main" id="{1FDDF848-1412-4FDB-9DD6-2786F083E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765175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344FC64-5E13-4E6F-8F4C-D94856738C38}"/>
              </a:ext>
            </a:extLst>
          </p:cNvPr>
          <p:cNvCxnSpPr/>
          <p:nvPr/>
        </p:nvCxnSpPr>
        <p:spPr>
          <a:xfrm>
            <a:off x="684213" y="4652963"/>
            <a:ext cx="5688012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4</Words>
  <Application>Microsoft Office PowerPoint</Application>
  <PresentationFormat>On-screen Show (4:3)</PresentationFormat>
  <Paragraphs>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Calibri</vt:lpstr>
      <vt:lpstr>Arial</vt:lpstr>
      <vt:lpstr>Office Theme</vt:lpstr>
      <vt:lpstr>Vertical or horizontal?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Vertical or horizontal?</dc:title>
  <dc:creator>Sarah</dc:creator>
  <cp:lastModifiedBy>Hannah Whalley</cp:lastModifiedBy>
  <cp:revision>8</cp:revision>
  <dcterms:created xsi:type="dcterms:W3CDTF">2011-10-20T18:58:45Z</dcterms:created>
  <dcterms:modified xsi:type="dcterms:W3CDTF">2020-06-26T13:50:46Z</dcterms:modified>
</cp:coreProperties>
</file>