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B898B-7AF6-4EC5-811A-6EE72DA999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E5A7AC-1BED-48C7-B019-BB6E0EC12C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DD49F-AD99-4F45-8B9B-7B2B74C66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64F5-1D65-49D5-9283-2357ED4BA42D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DBABB-F005-4F09-986D-A9ECDDB5B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8F9E7-C043-47E5-80DA-414FD170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158-9E7A-433B-B91F-2D625EC26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867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5114D-0FEE-4488-A3F9-A73D70B49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26FA38-9F34-479E-A52C-239702FD3C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ECFBC-FF1A-4FE1-BB1D-169D5C955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64F5-1D65-49D5-9283-2357ED4BA42D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97AD8-B20E-476D-BCEC-824556D31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65944-B912-425C-BF79-92E844D39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158-9E7A-433B-B91F-2D625EC26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55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A08556-B02E-43B9-9298-88F11BC51D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0C9C31-0895-4C67-AD50-9C1FAEF0B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392E6-4A74-4C17-944E-40CC24EEB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64F5-1D65-49D5-9283-2357ED4BA42D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787DE-2112-471E-BCC3-FDADFB900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0CB1F-9E1D-434F-A826-99647C9BC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158-9E7A-433B-B91F-2D625EC26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35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1BF01-14DD-48EB-99E3-3C55C7186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B8554-88AF-4124-AC3F-E6D03A17E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E5F5D-EBD2-4545-9E78-69B6675A1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64F5-1D65-49D5-9283-2357ED4BA42D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60A36-F545-4CF7-A6D3-F0E4F354B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63177-3D80-499C-892B-604580CE1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158-9E7A-433B-B91F-2D625EC26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80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7448E-BC39-42A2-9227-03C8C4F70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99089E-1DD2-4192-93AA-50F619580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BDF19-6772-4BC3-8693-E0321C9D8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64F5-1D65-49D5-9283-2357ED4BA42D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A69E8-11FD-495D-9ADB-C3B992F75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86716-9E52-48D2-8991-9327E836E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158-9E7A-433B-B91F-2D625EC26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470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7CF29-C93B-4433-90EC-873C6E524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EB8FF-0A21-457F-9D69-2C21A948E7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E328CB-A49B-4D4D-8BE5-5C5A7F9864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9A04CF-524B-4205-B6C3-40FF73902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64F5-1D65-49D5-9283-2357ED4BA42D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58998-E3C7-421C-88A9-0365EFADE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9711B3-2E78-49FE-9CE7-0350320B5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158-9E7A-433B-B91F-2D625EC26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058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3DB2F-A265-42B1-A9C4-BE3C0005D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54E4A-63AB-4893-AF8C-653EB0722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0FD8A2-585D-43F7-A189-F4941BC2E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0E4ED5-7F62-42EB-83F6-2EFE93407E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000A54-F612-4C4C-9FBB-59771FD2CC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1EDF3C-6927-481D-B1EC-3BD46F405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64F5-1D65-49D5-9283-2357ED4BA42D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DE8CA8-EEF8-432F-B7AA-7D165B5B3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56B59C-6079-491A-BA9F-B7A9CD14C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158-9E7A-433B-B91F-2D625EC26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061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5B00B-C089-4FD5-95EE-D0CFB2F32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DD29F9-86DB-4CA7-BBF2-BBDB165A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64F5-1D65-49D5-9283-2357ED4BA42D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FC0BE7-C030-435B-B921-C1926ECD4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2C0CB1-B42D-48EF-B3A3-8045CC6FA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158-9E7A-433B-B91F-2D625EC26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36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8CA34F-0831-4F34-A623-1B2C75D15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64F5-1D65-49D5-9283-2357ED4BA42D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D892E3-2683-4FC6-A811-1E569AC34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F6BFCD-1C61-4531-AA09-6A872CDBC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158-9E7A-433B-B91F-2D625EC26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23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6B803-2088-433F-AACF-FDDBBC037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4125E-181D-4B42-813C-F505C5193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2F82D0-AF06-4FBE-99C1-9FC3A9710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C78B2E-ECBB-4B76-B61F-36C213F4C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64F5-1D65-49D5-9283-2357ED4BA42D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B825DD-E686-4915-AF9C-7F0228D80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BFEE11-CAA6-4946-80C7-153623E5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158-9E7A-433B-B91F-2D625EC26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21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19515-98CD-4CA7-962B-3C84B8DB0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BE1C0D-0B66-4104-9510-C16779972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E1F66A-6432-435C-97C3-4FE340673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4771C-940F-47AE-B336-E5A432A70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64F5-1D65-49D5-9283-2357ED4BA42D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2B5238-A647-4AB3-9C60-FA12C08AF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635B78-C6D9-4C1F-9AE8-E9C7DD937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158-9E7A-433B-B91F-2D625EC26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491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21ACE5-13DF-425E-886C-852E54979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F01EC-8173-4F72-8785-7870C93483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DEE47-24EF-4DD8-9A80-2A2519EDAB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764F5-1D65-49D5-9283-2357ED4BA42D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15D41-CDDF-4B78-8192-83A154728B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7460C-312D-4684-9E09-654B992318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82158-9E7A-433B-B91F-2D625EC26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46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DE43DB-6F9F-4E8D-BEFB-BA639534BB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2091" y="0"/>
            <a:ext cx="4669700" cy="684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464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CA08A70-4721-4A1F-A00A-1021F0418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923" y="90614"/>
            <a:ext cx="4161390" cy="66767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FC43C75-A8EC-4DCA-B566-2AA7FF0CD1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6842" y="59267"/>
            <a:ext cx="3934265" cy="673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249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70687F-6CCB-446E-9EF2-C7636D4DEB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711" y="0"/>
            <a:ext cx="4062560" cy="681041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A164544-AA5B-4426-BCAD-F53F1B4C9F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5395" y="0"/>
            <a:ext cx="3925547" cy="6860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930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F22E44-ACE4-465B-9D2A-57BDB60514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606" y="0"/>
            <a:ext cx="4203456" cy="68640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53C67A1-000A-45AD-94BA-0DD0D91A59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223" y="0"/>
            <a:ext cx="4203456" cy="688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47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Anderton</dc:creator>
  <cp:lastModifiedBy>Kirsty Anderton</cp:lastModifiedBy>
  <cp:revision>1</cp:revision>
  <dcterms:created xsi:type="dcterms:W3CDTF">2020-06-14T16:44:56Z</dcterms:created>
  <dcterms:modified xsi:type="dcterms:W3CDTF">2020-06-14T16:48:31Z</dcterms:modified>
</cp:coreProperties>
</file>