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2996BD-C5A1-48A9-880A-EEF4F2D6F047}"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473279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2996BD-C5A1-48A9-880A-EEF4F2D6F047}"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296856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2996BD-C5A1-48A9-880A-EEF4F2D6F047}"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284350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2996BD-C5A1-48A9-880A-EEF4F2D6F047}"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288532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2996BD-C5A1-48A9-880A-EEF4F2D6F047}"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336794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2996BD-C5A1-48A9-880A-EEF4F2D6F047}"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419401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2996BD-C5A1-48A9-880A-EEF4F2D6F047}"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357678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2996BD-C5A1-48A9-880A-EEF4F2D6F047}"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336944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996BD-C5A1-48A9-880A-EEF4F2D6F047}"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218936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2996BD-C5A1-48A9-880A-EEF4F2D6F047}"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372371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2996BD-C5A1-48A9-880A-EEF4F2D6F047}"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F0412-D73A-4C70-AC26-655D3480924A}" type="slidenum">
              <a:rPr lang="en-GB" smtClean="0"/>
              <a:t>‹#›</a:t>
            </a:fld>
            <a:endParaRPr lang="en-GB"/>
          </a:p>
        </p:txBody>
      </p:sp>
    </p:spTree>
    <p:extLst>
      <p:ext uri="{BB962C8B-B14F-4D97-AF65-F5344CB8AC3E}">
        <p14:creationId xmlns:p14="http://schemas.microsoft.com/office/powerpoint/2010/main" val="302835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996BD-C5A1-48A9-880A-EEF4F2D6F047}"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F0412-D73A-4C70-AC26-655D3480924A}" type="slidenum">
              <a:rPr lang="en-GB" smtClean="0"/>
              <a:t>‹#›</a:t>
            </a:fld>
            <a:endParaRPr lang="en-GB"/>
          </a:p>
        </p:txBody>
      </p:sp>
    </p:spTree>
    <p:extLst>
      <p:ext uri="{BB962C8B-B14F-4D97-AF65-F5344CB8AC3E}">
        <p14:creationId xmlns:p14="http://schemas.microsoft.com/office/powerpoint/2010/main" val="3017450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an introduction to your story (Tuesday)</a:t>
            </a:r>
            <a:endParaRPr lang="en-GB" dirty="0"/>
          </a:p>
        </p:txBody>
      </p:sp>
      <p:sp>
        <p:nvSpPr>
          <p:cNvPr id="3" name="Content Placeholder 2"/>
          <p:cNvSpPr>
            <a:spLocks noGrp="1"/>
          </p:cNvSpPr>
          <p:nvPr>
            <p:ph idx="1"/>
          </p:nvPr>
        </p:nvSpPr>
        <p:spPr/>
        <p:txBody>
          <a:bodyPr/>
          <a:lstStyle/>
          <a:p>
            <a:pPr marL="0" indent="0">
              <a:buNone/>
            </a:pPr>
            <a:r>
              <a:rPr lang="en-US" dirty="0" smtClean="0"/>
              <a:t>Your introduction needs to include the following:</a:t>
            </a:r>
          </a:p>
          <a:p>
            <a:r>
              <a:rPr lang="en-US" dirty="0" smtClean="0"/>
              <a:t>How Elijah and Jazz sneak out of the colony.</a:t>
            </a:r>
          </a:p>
          <a:p>
            <a:r>
              <a:rPr lang="en-US" dirty="0" smtClean="0"/>
              <a:t>Is it caused by an event? Do they have to hide in something? How do they feel when </a:t>
            </a:r>
            <a:r>
              <a:rPr lang="en-US" dirty="0" smtClean="0"/>
              <a:t>they </a:t>
            </a:r>
            <a:r>
              <a:rPr lang="en-US" dirty="0" smtClean="0"/>
              <a:t>escape?</a:t>
            </a:r>
          </a:p>
          <a:p>
            <a:r>
              <a:rPr lang="en-US" dirty="0" smtClean="0"/>
              <a:t>Try to not start all of your sentences with pronouns. </a:t>
            </a:r>
            <a:endParaRPr lang="en-GB" dirty="0" smtClean="0"/>
          </a:p>
          <a:p>
            <a:pPr marL="0" indent="0">
              <a:buNone/>
            </a:pPr>
            <a:r>
              <a:rPr lang="en-US" dirty="0" smtClean="0"/>
              <a:t>Make sure you read the example of an introduction before beginning your story </a:t>
            </a:r>
            <a:r>
              <a:rPr lang="en-US" dirty="0" smtClean="0"/>
              <a:t>and watch </a:t>
            </a:r>
            <a:r>
              <a:rPr lang="en-US" dirty="0" smtClean="0"/>
              <a:t>the video I have made to help you.</a:t>
            </a:r>
          </a:p>
        </p:txBody>
      </p:sp>
    </p:spTree>
    <p:extLst>
      <p:ext uri="{BB962C8B-B14F-4D97-AF65-F5344CB8AC3E}">
        <p14:creationId xmlns:p14="http://schemas.microsoft.com/office/powerpoint/2010/main" val="4868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build-up to your story (Wednesday)</a:t>
            </a:r>
            <a:endParaRPr lang="en-GB" dirty="0"/>
          </a:p>
        </p:txBody>
      </p:sp>
      <p:sp>
        <p:nvSpPr>
          <p:cNvPr id="3" name="Content Placeholder 2"/>
          <p:cNvSpPr>
            <a:spLocks noGrp="1"/>
          </p:cNvSpPr>
          <p:nvPr>
            <p:ph idx="1"/>
          </p:nvPr>
        </p:nvSpPr>
        <p:spPr/>
        <p:txBody>
          <a:bodyPr/>
          <a:lstStyle/>
          <a:p>
            <a:pPr marL="0" indent="0">
              <a:buNone/>
            </a:pPr>
            <a:r>
              <a:rPr lang="en-US" dirty="0" smtClean="0"/>
              <a:t>For the build-up you need to include the following:</a:t>
            </a:r>
          </a:p>
          <a:p>
            <a:r>
              <a:rPr lang="en-US" dirty="0" smtClean="0"/>
              <a:t>Negative adjectives to describe Mars</a:t>
            </a:r>
          </a:p>
          <a:p>
            <a:r>
              <a:rPr lang="en-US" dirty="0" smtClean="0"/>
              <a:t>Describe the characters emotions to show that they are feeling uneasy.</a:t>
            </a:r>
          </a:p>
          <a:p>
            <a:r>
              <a:rPr lang="en-US" dirty="0" smtClean="0"/>
              <a:t>Hint that something isn’t right – do they see things out the corner of their eye or hear strange sounds?</a:t>
            </a:r>
          </a:p>
          <a:p>
            <a:pPr marL="0" indent="0">
              <a:buNone/>
            </a:pPr>
            <a:r>
              <a:rPr lang="en-US" dirty="0" smtClean="0"/>
              <a:t>Remember to read through the example and watch my video to help you. Also, continue to use the fronted adverbials, adjectives and verbs word mats to help you.</a:t>
            </a:r>
            <a:endParaRPr lang="en-GB" dirty="0"/>
          </a:p>
        </p:txBody>
      </p:sp>
    </p:spTree>
    <p:extLst>
      <p:ext uri="{BB962C8B-B14F-4D97-AF65-F5344CB8AC3E}">
        <p14:creationId xmlns:p14="http://schemas.microsoft.com/office/powerpoint/2010/main" val="288040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a:t>
            </a:r>
            <a:r>
              <a:rPr lang="en-US" dirty="0" smtClean="0"/>
              <a:t>problem </a:t>
            </a:r>
            <a:r>
              <a:rPr lang="en-US" dirty="0" smtClean="0"/>
              <a:t>of your story (Thursday)</a:t>
            </a:r>
            <a:endParaRPr lang="en-GB" dirty="0"/>
          </a:p>
        </p:txBody>
      </p:sp>
      <p:sp>
        <p:nvSpPr>
          <p:cNvPr id="3" name="Content Placeholder 2"/>
          <p:cNvSpPr>
            <a:spLocks noGrp="1"/>
          </p:cNvSpPr>
          <p:nvPr>
            <p:ph idx="1"/>
          </p:nvPr>
        </p:nvSpPr>
        <p:spPr/>
        <p:txBody>
          <a:bodyPr/>
          <a:lstStyle/>
          <a:p>
            <a:pPr marL="0" indent="0">
              <a:buNone/>
            </a:pPr>
            <a:r>
              <a:rPr lang="en-US" dirty="0" smtClean="0"/>
              <a:t>For the </a:t>
            </a:r>
            <a:r>
              <a:rPr lang="en-US" dirty="0" smtClean="0"/>
              <a:t>problem </a:t>
            </a:r>
            <a:r>
              <a:rPr lang="en-US" dirty="0" smtClean="0"/>
              <a:t>of your story you need to include the following:</a:t>
            </a:r>
          </a:p>
          <a:p>
            <a:r>
              <a:rPr lang="en-US" dirty="0" smtClean="0"/>
              <a:t>Your description of your scary character</a:t>
            </a:r>
          </a:p>
          <a:p>
            <a:r>
              <a:rPr lang="en-US" dirty="0" smtClean="0"/>
              <a:t>Dramatic starters to your sentences using words like suddenly, quickly etc. </a:t>
            </a:r>
          </a:p>
          <a:p>
            <a:r>
              <a:rPr lang="en-US" dirty="0" smtClean="0"/>
              <a:t>Decide what the scary character is going to do. Is it going to attack them? Will Elijah and Jazz need to hide from it or will they fight back?</a:t>
            </a:r>
          </a:p>
          <a:p>
            <a:pPr marL="0" indent="0">
              <a:buNone/>
            </a:pPr>
            <a:r>
              <a:rPr lang="en-US" dirty="0" smtClean="0"/>
              <a:t>Remember to watch my video and read the example before starting</a:t>
            </a:r>
            <a:r>
              <a:rPr lang="en-US" dirty="0"/>
              <a:t>. Also, continue to use the fronted adverbials, adjectives and verbs word mats to help you.</a:t>
            </a:r>
            <a:endParaRPr lang="en-GB" dirty="0"/>
          </a:p>
          <a:p>
            <a:pPr marL="0" indent="0">
              <a:buNone/>
            </a:pPr>
            <a:endParaRPr lang="en-GB" dirty="0"/>
          </a:p>
        </p:txBody>
      </p:sp>
    </p:spTree>
    <p:extLst>
      <p:ext uri="{BB962C8B-B14F-4D97-AF65-F5344CB8AC3E}">
        <p14:creationId xmlns:p14="http://schemas.microsoft.com/office/powerpoint/2010/main" val="244454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resolution and ending to your story (Friday)</a:t>
            </a:r>
            <a:endParaRPr lang="en-GB" dirty="0"/>
          </a:p>
        </p:txBody>
      </p:sp>
      <p:sp>
        <p:nvSpPr>
          <p:cNvPr id="3" name="Content Placeholder 2"/>
          <p:cNvSpPr>
            <a:spLocks noGrp="1"/>
          </p:cNvSpPr>
          <p:nvPr>
            <p:ph idx="1"/>
          </p:nvPr>
        </p:nvSpPr>
        <p:spPr>
          <a:xfrm>
            <a:off x="838200" y="1690688"/>
            <a:ext cx="10515600" cy="4710112"/>
          </a:xfrm>
        </p:spPr>
        <p:txBody>
          <a:bodyPr>
            <a:normAutofit fontScale="92500" lnSpcReduction="20000"/>
          </a:bodyPr>
          <a:lstStyle/>
          <a:p>
            <a:pPr marL="0" indent="0">
              <a:buNone/>
            </a:pPr>
            <a:r>
              <a:rPr lang="en-US" dirty="0" smtClean="0"/>
              <a:t>For the resolution and ending to your story you need to include the following:</a:t>
            </a:r>
          </a:p>
          <a:p>
            <a:r>
              <a:rPr lang="en-US" dirty="0" smtClean="0"/>
              <a:t>How do Elijah and Jazz get out of the situation?</a:t>
            </a:r>
          </a:p>
          <a:p>
            <a:r>
              <a:rPr lang="en-US" dirty="0" smtClean="0"/>
              <a:t>How do they get back to colony?</a:t>
            </a:r>
          </a:p>
          <a:p>
            <a:r>
              <a:rPr lang="en-US" dirty="0" smtClean="0"/>
              <a:t>You may want the reader to find out that the scary character was always good? Or have Elijah and Jazz escape from it. If you have picked an alien as the scary character you might also want to have Elijah and Jazz catch it and take it back to the colony to show everyone.</a:t>
            </a:r>
          </a:p>
          <a:p>
            <a:r>
              <a:rPr lang="en-US" dirty="0" smtClean="0"/>
              <a:t>When they return think if they have learnt anything? Do they need to </a:t>
            </a:r>
            <a:r>
              <a:rPr lang="en-US" dirty="0" err="1" smtClean="0"/>
              <a:t>apologise</a:t>
            </a:r>
            <a:r>
              <a:rPr lang="en-US" dirty="0" smtClean="0"/>
              <a:t> to anyone? How does everyone react when they return?</a:t>
            </a:r>
          </a:p>
          <a:p>
            <a:pPr marL="0" indent="0">
              <a:buNone/>
            </a:pPr>
            <a:r>
              <a:rPr lang="en-US" dirty="0" smtClean="0"/>
              <a:t>Remember to read the example and watch my video before you begin to write. Also, continue to use the fronted adverbials, adjectives and verbs word mats to help you.</a:t>
            </a:r>
            <a:endParaRPr lang="en-GB" dirty="0" smtClean="0"/>
          </a:p>
          <a:p>
            <a:pPr marL="0" indent="0">
              <a:buNone/>
            </a:pPr>
            <a:endParaRPr lang="en-GB" dirty="0"/>
          </a:p>
        </p:txBody>
      </p:sp>
    </p:spTree>
    <p:extLst>
      <p:ext uri="{BB962C8B-B14F-4D97-AF65-F5344CB8AC3E}">
        <p14:creationId xmlns:p14="http://schemas.microsoft.com/office/powerpoint/2010/main" val="3611482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438</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Writing an introduction to your story (Tuesday)</vt:lpstr>
      <vt:lpstr>Writing the build-up to your story (Wednesday)</vt:lpstr>
      <vt:lpstr>Writing the problem of your story (Thursday)</vt:lpstr>
      <vt:lpstr>Writing the resolution and ending to your story (Friday)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introduction to your story</dc:title>
  <dc:creator>Teacher</dc:creator>
  <cp:lastModifiedBy>Teacher</cp:lastModifiedBy>
  <cp:revision>7</cp:revision>
  <dcterms:created xsi:type="dcterms:W3CDTF">2020-06-04T10:49:12Z</dcterms:created>
  <dcterms:modified xsi:type="dcterms:W3CDTF">2020-06-05T10:54:48Z</dcterms:modified>
</cp:coreProperties>
</file>