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AE20-F394-4930-A403-D81FCD3E5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0C767-274A-4EED-A355-2A9ECDFE3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D38A6-153E-4C26-B5F9-0E8DA535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66A6-4A74-4764-A577-A5CA4B36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1A2C4-D7A0-4BC8-B846-4BD85B66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4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B128-F3FB-4E03-AA7E-B1B57225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EBAB0-0BF7-4008-A66C-70A9DCAA4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93DC3-45E6-40BB-9BD5-5D1DF100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E4C75-0685-45B5-983D-844E0E18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9F93-37B3-4842-9B3A-C4960F08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5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96161-6A97-4C7F-8051-B89CB2F86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66585-6D62-4481-A201-22F825835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225A-1DF8-4B0B-82AA-F656FA1F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28D1-3BD2-4D1C-B3A5-DABBE7D9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E14A-1F09-4C23-98D5-53E9C9B9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1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9FBF-D6F9-40E3-8624-91638B2A0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06AA1-1D8D-41E6-89F2-AF6A45820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06662-E2BF-4FFE-9205-B914C785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7112-587F-4F82-953A-A2384F30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7A9FB-6BEE-42BB-818C-3660D4ED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31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B771-0200-4F02-A796-1FCA8996C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FE63C-1919-45DB-BE92-DAC1FC53D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F3AE2-6882-4D08-86F5-C4AC13C5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FDEA7-EE8D-473C-976B-4DCE7128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ED643-30D9-4B92-8B00-5152F0F7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C2FF-CE94-4D00-BE72-51F7EB8C8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3873-CAE3-4FA0-B866-FEA79B909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B13CF-463F-414B-AD24-A5798FF13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226DD-1908-4C29-B746-3A5AFD2B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8CB50-58C8-4A68-A7B9-569F4282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91F62-8B16-4D47-BD01-3DBABCDC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86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5BC6-CE9A-4220-A853-8E5A24F4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DD735-1292-49CB-B524-D54EEE5D1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BF865-7005-4444-BD7C-FABB3BF0D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80351-6843-4D56-8CC6-15E3E4156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3BCF5-0EF3-4A36-AF4A-326D48027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3D9B-929B-4E21-9716-BD63060B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B23C0-DB87-4E46-A353-A542542B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C65D8-8BB7-4447-BC67-41430764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9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6A53-2D64-4D4E-A50B-3EDBEC0D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36D28-368F-48D1-8B84-BEDB3A92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9C6BA-4795-40C9-AAF2-04CA85C9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D4D29-B879-41A7-B6CB-BBB4A659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55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3B8A2-A1A2-4F89-B9A0-3D778C69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FE65F-8EBB-4021-A731-8FC73154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A3FA6-B858-4570-B2B2-1F4504F6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5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47E0-C979-4B6C-AA8A-46DBFF2F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692B5-F6E6-4E31-8165-1E442CE4D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012B9-50CA-40BA-B680-7DA5EE1DF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A0D7C-BD6E-499D-853B-E24BD15CE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6CB8B-DAA4-4887-9DD4-5488005C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417A6-4CEB-4F85-AF86-10E9D183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290C-4057-4D13-9B7D-0BBA74260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134181-0358-4F93-B654-EE5B723C1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B2CEC-FA96-4610-B9A9-7CA03CDB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3E8E4-1EF6-452F-A545-76419927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EBB01-ADC2-46C2-9221-41539257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8D55A-E483-4DF6-A1C6-C5F74B10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68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D9A1D-8F17-443D-81D5-31F9542D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6966B-A572-4187-875B-AEB06AE41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952E7-561B-4318-8582-94E8F96BB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31C2-57D9-4AA5-AA16-9E6A1D2391B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7EA28-171F-4DE4-BB33-851A855D0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7F6FA-A4F3-492F-A146-C0090DB1A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29AAF-C646-4A1F-AC82-BB7719D85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28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DDC8-5DA3-44F3-B598-57B11281BD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Persuasive letter – opening paragraph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EA756-F9B7-4033-901D-A8AC31DAFB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3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18AF-903A-40FE-B702-43E6BF4F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Modal text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BC5829-29A2-40FE-B3F7-AE06E8AA35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71" y="1583112"/>
            <a:ext cx="11385024" cy="2160549"/>
          </a:xfrm>
        </p:spPr>
      </p:pic>
    </p:spTree>
    <p:extLst>
      <p:ext uri="{BB962C8B-B14F-4D97-AF65-F5344CB8AC3E}">
        <p14:creationId xmlns:p14="http://schemas.microsoft.com/office/powerpoint/2010/main" val="150871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B487-0DCC-4829-A33F-632921F4A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Opening sentences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001F5-062D-4B34-A480-96C455B5C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have recently been informed that…</a:t>
            </a:r>
          </a:p>
          <a:p>
            <a:pPr marL="0" indent="0">
              <a:buNone/>
            </a:pPr>
            <a:r>
              <a:rPr lang="en-GB" dirty="0"/>
              <a:t>I am writing because…</a:t>
            </a:r>
          </a:p>
          <a:p>
            <a:pPr marL="0" indent="0">
              <a:buNone/>
            </a:pPr>
            <a:r>
              <a:rPr lang="en-GB" dirty="0"/>
              <a:t>Unfortunately, I am writing to you today because….</a:t>
            </a:r>
          </a:p>
          <a:p>
            <a:pPr marL="0" indent="0">
              <a:buNone/>
            </a:pPr>
            <a:r>
              <a:rPr lang="en-GB" dirty="0"/>
              <a:t>I have recently been informed of…</a:t>
            </a:r>
          </a:p>
          <a:p>
            <a:pPr marL="0" indent="0">
              <a:buNone/>
            </a:pPr>
            <a:r>
              <a:rPr lang="en-GB" dirty="0"/>
              <a:t>Once you have read my letter, I believe that….</a:t>
            </a:r>
          </a:p>
          <a:p>
            <a:pPr marL="0" indent="0">
              <a:buNone/>
            </a:pPr>
            <a:r>
              <a:rPr lang="en-GB" dirty="0"/>
              <a:t>I am confident that, </a:t>
            </a:r>
          </a:p>
          <a:p>
            <a:pPr marL="0" indent="0">
              <a:buNone/>
            </a:pPr>
            <a:r>
              <a:rPr lang="en-GB" dirty="0"/>
              <a:t>It has come to my attention that….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15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AAD3-8213-4894-BFEA-8ED24B64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paragraph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ECEA60E-2079-44E5-91F2-1E28460EC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4391"/>
            <a:ext cx="10202386" cy="2069420"/>
          </a:xfrm>
        </p:spPr>
      </p:pic>
    </p:spTree>
    <p:extLst>
      <p:ext uri="{BB962C8B-B14F-4D97-AF65-F5344CB8AC3E}">
        <p14:creationId xmlns:p14="http://schemas.microsoft.com/office/powerpoint/2010/main" val="200862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8533-768E-4E5C-8BFF-4743A784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Opening sentences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6195C-243D-4903-AA98-A52D6E995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order to deal with the issue of refugees….</a:t>
            </a:r>
          </a:p>
          <a:p>
            <a:pPr marL="0" indent="0">
              <a:buNone/>
            </a:pPr>
            <a:r>
              <a:rPr lang="en-GB" dirty="0"/>
              <a:t>Did you know……</a:t>
            </a:r>
          </a:p>
          <a:p>
            <a:pPr marL="0" indent="0">
              <a:buNone/>
            </a:pPr>
            <a:r>
              <a:rPr lang="en-GB" dirty="0"/>
              <a:t>Refugees……</a:t>
            </a:r>
          </a:p>
          <a:p>
            <a:pPr marL="0" indent="0">
              <a:buNone/>
            </a:pPr>
            <a:r>
              <a:rPr lang="en-GB" dirty="0"/>
              <a:t>In my personal opinion…..</a:t>
            </a:r>
          </a:p>
          <a:p>
            <a:pPr marL="0" indent="0">
              <a:buNone/>
            </a:pPr>
            <a:r>
              <a:rPr lang="en-GB" dirty="0"/>
              <a:t>I was outraged to learn that…..</a:t>
            </a:r>
          </a:p>
          <a:p>
            <a:pPr marL="0" indent="0">
              <a:buNone/>
            </a:pPr>
            <a:r>
              <a:rPr lang="en-GB" dirty="0"/>
              <a:t>It was disappointing to discover that…</a:t>
            </a:r>
          </a:p>
          <a:p>
            <a:pPr marL="0" indent="0">
              <a:buNone/>
            </a:pPr>
            <a:r>
              <a:rPr lang="en-GB" dirty="0"/>
              <a:t>Unfortunately,….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52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31E6-03BA-4315-B01A-9D5A81E4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Third paragraph – personal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2502-0ECB-4161-8486-948A9DB8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Consider the story of…..</a:t>
            </a:r>
          </a:p>
          <a:p>
            <a:pPr marL="0" indent="0">
              <a:buNone/>
            </a:pPr>
            <a:r>
              <a:rPr lang="en-GB" dirty="0"/>
              <a:t>I recently learnt about…., who……</a:t>
            </a:r>
          </a:p>
          <a:p>
            <a:pPr marL="0" indent="0">
              <a:buNone/>
            </a:pPr>
            <a:r>
              <a:rPr lang="en-GB" dirty="0"/>
              <a:t>Did you know…..</a:t>
            </a:r>
          </a:p>
          <a:p>
            <a:pPr marL="0" indent="0">
              <a:buNone/>
            </a:pPr>
            <a:r>
              <a:rPr lang="en-GB" dirty="0"/>
              <a:t>In class we learnt about…..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Persuasive letter – opening paragraph</vt:lpstr>
      <vt:lpstr>Modal text</vt:lpstr>
      <vt:lpstr>Opening sentences to use</vt:lpstr>
      <vt:lpstr>Second paragraph</vt:lpstr>
      <vt:lpstr>Opening sentences to use</vt:lpstr>
      <vt:lpstr>Third paragraph – personal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letter – opening paragraph</dc:title>
  <dc:creator>Kirsten Rainbow</dc:creator>
  <cp:lastModifiedBy>Kirsten Rainbow</cp:lastModifiedBy>
  <cp:revision>4</cp:revision>
  <dcterms:created xsi:type="dcterms:W3CDTF">2021-10-14T12:52:20Z</dcterms:created>
  <dcterms:modified xsi:type="dcterms:W3CDTF">2021-10-19T06:53:07Z</dcterms:modified>
</cp:coreProperties>
</file>