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37"/>
  </p:normalViewPr>
  <p:slideViewPr>
    <p:cSldViewPr snapToGrid="0" snapToObjects="1">
      <p:cViewPr varScale="1">
        <p:scale>
          <a:sx n="91" d="100"/>
          <a:sy n="91" d="100"/>
        </p:scale>
        <p:origin x="20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5730-9256-C545-A25F-12778D2B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E278-C3BB-3B4E-BD00-AE3DBB9C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3202-BA21-5541-ABAB-788689C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EDD5-EA9B-5D40-B7C0-D96961F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3338-033E-C547-9169-82ADCB7B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B973-2941-9140-B2D2-FE4D1547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A0B8-9C87-D549-99F1-46ED3AE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5FA6-2B63-C541-8A9D-890C12F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DE01-664C-704C-B6F1-AF024E8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FCEB-E39D-5045-87ED-D8DA28A5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27B1-12FE-6440-8A95-9619C0FE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3B08-B9D5-744B-B18F-0F361726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91D6-0EE7-FA44-BEA4-D2EA77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41FC-8830-CB4B-98CD-20ED0BF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620-5129-4B4D-B95E-49298745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E747-C462-DB45-B435-2CDA2B5E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BDAA-5F03-844F-B6A8-C2EE8C06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2968-EE8B-5441-B726-F266C63E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0305-DAE8-F54D-96D6-BFE5560D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413-1BEC-5841-A5E5-A893D85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73E4-EBDE-054A-B32C-95F65428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42BA-A4CF-D543-8FBD-3D58566E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D87B-AEB5-2943-9702-5762092D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58BC-33F6-3541-963B-E27AC3ED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A22B-7A49-4E43-AF8A-D46B21B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9FCF-1B90-6C40-9249-D89B44A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E4CA-1019-AA4D-971D-EF8053609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25A2-18D8-1343-BF49-61B98EAE1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5D02E-348B-F647-AE73-4D48348E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112-5A43-FD48-8E70-E31F7A5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9DE3-E33B-0245-8B81-519F876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9861-A390-A249-A92A-862F0FAD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2736-0DB7-0A47-B638-8A2DDEEA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FF208-8283-4648-9E6D-9B356E0A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A2E34-EE41-AE49-AB54-44A3C853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B507C-6D5B-5747-AF13-B43D4150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0B05B-88E6-BD4B-8D51-6AF789A8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BEB57-88D3-AE4B-9CE3-86EE57BB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C26E-539C-A846-BD55-5909542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707B-62BD-1944-B4D8-AF842BBF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4BD1-A048-314C-A0F5-6C028B8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F1415-74CE-FD4A-AE02-9043E1D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F7A2-64BE-FD4E-A5FD-73E3623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526-8875-034F-B662-D676C59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7D5D-5313-624D-A2EA-E975DD62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0622-F499-1948-8F72-D67155B0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09FF-35AC-964B-8BD7-02DAE28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56E-5FD4-6F40-9408-8652262A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646B4-0B8B-ED4A-8B68-7CB4C174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AF96C-27B4-D849-97A4-E2D9EA6E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24E4-0BA8-624B-AB57-0056BED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CA7E8-17E9-C14E-8B8C-0A22D45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8E16-152B-4A4E-98CA-659E3982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E3E48-BA8E-554A-B7D8-EB31C88D9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E67A-F20A-AB4E-A80B-5F435CC7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0675-FD60-D749-AA20-E4E07AD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7C93-7566-7E44-A329-97DBE03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D9C9-2832-E44F-A98B-23FC9D8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C59D-CD50-814C-AAFF-1B0DAA07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918F-AC16-B34A-95FE-E5D8D90F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FA5-38BB-2B44-9B6C-68AE90EC6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C3BF-5FD7-F04C-BCD7-E5E043FD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CB2F-1C50-A742-B26D-7D0176DE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9486-F03F-7640-99F4-9503B8BC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Floodland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EDB3-2343-8C42-B7D9-F791DBFC4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Marcus Sedgwick</a:t>
            </a:r>
          </a:p>
        </p:txBody>
      </p:sp>
    </p:spTree>
    <p:extLst>
      <p:ext uri="{BB962C8B-B14F-4D97-AF65-F5344CB8AC3E}">
        <p14:creationId xmlns:p14="http://schemas.microsoft.com/office/powerpoint/2010/main" val="6960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6B2CE4-E05F-8241-95BD-85FAA061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CE7E1-3301-854C-BD34-A8781573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EB79-7B80-534A-A644-8D3EF5CC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A6443D-A79D-1149-8F2F-B96D1D97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AA1573-59BE-DD4A-921F-2567C783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2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Floodland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Floodland</dc:title>
  <dc:creator>Microsoft Office User</dc:creator>
  <cp:lastModifiedBy>Microsoft Office User</cp:lastModifiedBy>
  <cp:revision>8</cp:revision>
  <cp:lastPrinted>2020-07-06T19:07:32Z</cp:lastPrinted>
  <dcterms:created xsi:type="dcterms:W3CDTF">2020-06-27T14:26:50Z</dcterms:created>
  <dcterms:modified xsi:type="dcterms:W3CDTF">2020-07-06T19:08:53Z</dcterms:modified>
</cp:coreProperties>
</file>