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39"/>
  </p:notesMasterIdLst>
  <p:sldIdLst>
    <p:sldId id="298" r:id="rId11"/>
    <p:sldId id="320" r:id="rId12"/>
    <p:sldId id="321" r:id="rId13"/>
    <p:sldId id="323" r:id="rId14"/>
    <p:sldId id="322" r:id="rId15"/>
    <p:sldId id="324" r:id="rId16"/>
    <p:sldId id="325" r:id="rId17"/>
    <p:sldId id="326" r:id="rId18"/>
    <p:sldId id="327" r:id="rId19"/>
    <p:sldId id="328" r:id="rId20"/>
    <p:sldId id="329" r:id="rId21"/>
    <p:sldId id="334" r:id="rId22"/>
    <p:sldId id="330" r:id="rId23"/>
    <p:sldId id="335" r:id="rId24"/>
    <p:sldId id="331" r:id="rId25"/>
    <p:sldId id="336" r:id="rId26"/>
    <p:sldId id="332" r:id="rId27"/>
    <p:sldId id="339" r:id="rId28"/>
    <p:sldId id="333" r:id="rId29"/>
    <p:sldId id="340" r:id="rId30"/>
    <p:sldId id="337" r:id="rId31"/>
    <p:sldId id="341" r:id="rId32"/>
    <p:sldId id="338" r:id="rId33"/>
    <p:sldId id="343" r:id="rId34"/>
    <p:sldId id="342" r:id="rId35"/>
    <p:sldId id="344" r:id="rId36"/>
    <p:sldId id="345" r:id="rId37"/>
    <p:sldId id="346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0CB0C0-8ED6-4555-96AE-831A7E0B33B8}" v="1" dt="2021-01-06T16:17:31.622"/>
    <p1510:client id="{96304992-9BB8-391B-AB09-2C3BFB1846E1}" v="49" dt="2021-01-06T16:20:46.0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9" autoAdjust="0"/>
    <p:restoredTop sz="94694" autoAdjust="0"/>
  </p:normalViewPr>
  <p:slideViewPr>
    <p:cSldViewPr snapToGrid="0" snapToObjects="1">
      <p:cViewPr>
        <p:scale>
          <a:sx n="81" d="100"/>
          <a:sy n="81" d="100"/>
        </p:scale>
        <p:origin x="-450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commentAuthors" Target="commentAuthors.xml"/><Relationship Id="rId45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theme" Target="theme/theme1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microsoft.com/office/2015/10/relationships/revisionInfo" Target="revisionInfo.xml"/><Relationship Id="rId20" Type="http://schemas.openxmlformats.org/officeDocument/2006/relationships/slide" Target="slides/slide10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FC4BB352-B144-4245-A906-8DBBEE16FA8B}"/>
    <pc:docChg chg="modSld">
      <pc:chgData name="James Clegg" userId="c6df1435-7a36-4b38-be4d-16e68e91152f" providerId="ADAL" clId="{FC4BB352-B144-4245-A906-8DBBEE16FA8B}" dt="2020-12-14T19:27:16.173" v="3" actId="20577"/>
      <pc:docMkLst>
        <pc:docMk/>
      </pc:docMkLst>
      <pc:sldChg chg="modSp">
        <pc:chgData name="James Clegg" userId="c6df1435-7a36-4b38-be4d-16e68e91152f" providerId="ADAL" clId="{FC4BB352-B144-4245-A906-8DBBEE16FA8B}" dt="2020-12-14T19:27:16.173" v="3" actId="20577"/>
        <pc:sldMkLst>
          <pc:docMk/>
          <pc:sldMk cId="1923779299" sldId="308"/>
        </pc:sldMkLst>
        <pc:spChg chg="mod">
          <ac:chgData name="James Clegg" userId="c6df1435-7a36-4b38-be4d-16e68e91152f" providerId="ADAL" clId="{FC4BB352-B144-4245-A906-8DBBEE16FA8B}" dt="2020-12-14T19:27:16.173" v="3" actId="20577"/>
          <ac:spMkLst>
            <pc:docMk/>
            <pc:sldMk cId="1923779299" sldId="308"/>
            <ac:spMk id="3" creationId="{00000000-0000-0000-0000-000000000000}"/>
          </ac:spMkLst>
        </pc:spChg>
      </pc:sldChg>
    </pc:docChg>
  </pc:docChgLst>
  <pc:docChgLst>
    <pc:chgData name="Emma Millington" userId="S::estephenson@mobberley.cheshire.sch.uk::1122f3a1-0ef9-4b65-8018-367e262170aa" providerId="AD" clId="Web-{840CB0C0-8ED6-4555-96AE-831A7E0B33B8}"/>
    <pc:docChg chg="modSld">
      <pc:chgData name="Emma Millington" userId="S::estephenson@mobberley.cheshire.sch.uk::1122f3a1-0ef9-4b65-8018-367e262170aa" providerId="AD" clId="Web-{840CB0C0-8ED6-4555-96AE-831A7E0B33B8}" dt="2021-01-06T16:17:31.622" v="0"/>
      <pc:docMkLst>
        <pc:docMk/>
      </pc:docMkLst>
      <pc:sldChg chg="addSp modSp">
        <pc:chgData name="Emma Millington" userId="S::estephenson@mobberley.cheshire.sch.uk::1122f3a1-0ef9-4b65-8018-367e262170aa" providerId="AD" clId="Web-{840CB0C0-8ED6-4555-96AE-831A7E0B33B8}" dt="2021-01-06T16:17:31.622" v="0"/>
        <pc:sldMkLst>
          <pc:docMk/>
          <pc:sldMk cId="1513287280" sldId="345"/>
        </pc:sldMkLst>
        <pc:picChg chg="add mod">
          <ac:chgData name="Emma Millington" userId="S::estephenson@mobberley.cheshire.sch.uk::1122f3a1-0ef9-4b65-8018-367e262170aa" providerId="AD" clId="Web-{840CB0C0-8ED6-4555-96AE-831A7E0B33B8}" dt="2021-01-06T16:17:31.622" v="0"/>
          <ac:picMkLst>
            <pc:docMk/>
            <pc:sldMk cId="1513287280" sldId="345"/>
            <ac:picMk id="2" creationId="{8C9E585B-6156-48FB-A00B-D1B9703E6E47}"/>
          </ac:picMkLst>
        </pc:picChg>
      </pc:sldChg>
    </pc:docChg>
  </pc:docChgLst>
  <pc:docChgLst>
    <pc:chgData name="Emma Millington" userId="S::estephenson@mobberley.cheshire.sch.uk::1122f3a1-0ef9-4b65-8018-367e262170aa" providerId="AD" clId="Web-{96304992-9BB8-391B-AB09-2C3BFB1846E1}"/>
    <pc:docChg chg="addSld modSld">
      <pc:chgData name="Emma Millington" userId="S::estephenson@mobberley.cheshire.sch.uk::1122f3a1-0ef9-4b65-8018-367e262170aa" providerId="AD" clId="Web-{96304992-9BB8-391B-AB09-2C3BFB1846E1}" dt="2021-01-06T16:20:46.063" v="47" actId="20577"/>
      <pc:docMkLst>
        <pc:docMk/>
      </pc:docMkLst>
      <pc:sldChg chg="modSp">
        <pc:chgData name="Emma Millington" userId="S::estephenson@mobberley.cheshire.sch.uk::1122f3a1-0ef9-4b65-8018-367e262170aa" providerId="AD" clId="Web-{96304992-9BB8-391B-AB09-2C3BFB1846E1}" dt="2021-01-06T16:19:09.698" v="1" actId="14100"/>
        <pc:sldMkLst>
          <pc:docMk/>
          <pc:sldMk cId="1513287280" sldId="345"/>
        </pc:sldMkLst>
        <pc:picChg chg="mod">
          <ac:chgData name="Emma Millington" userId="S::estephenson@mobberley.cheshire.sch.uk::1122f3a1-0ef9-4b65-8018-367e262170aa" providerId="AD" clId="Web-{96304992-9BB8-391B-AB09-2C3BFB1846E1}" dt="2021-01-06T16:19:09.698" v="1" actId="14100"/>
          <ac:picMkLst>
            <pc:docMk/>
            <pc:sldMk cId="1513287280" sldId="345"/>
            <ac:picMk id="2" creationId="{8C9E585B-6156-48FB-A00B-D1B9703E6E47}"/>
          </ac:picMkLst>
        </pc:picChg>
      </pc:sldChg>
      <pc:sldChg chg="addSp modSp new">
        <pc:chgData name="Emma Millington" userId="S::estephenson@mobberley.cheshire.sch.uk::1122f3a1-0ef9-4b65-8018-367e262170aa" providerId="AD" clId="Web-{96304992-9BB8-391B-AB09-2C3BFB1846E1}" dt="2021-01-06T16:20:44.751" v="46" actId="20577"/>
        <pc:sldMkLst>
          <pc:docMk/>
          <pc:sldMk cId="755946706" sldId="346"/>
        </pc:sldMkLst>
        <pc:spChg chg="add mod">
          <ac:chgData name="Emma Millington" userId="S::estephenson@mobberley.cheshire.sch.uk::1122f3a1-0ef9-4b65-8018-367e262170aa" providerId="AD" clId="Web-{96304992-9BB8-391B-AB09-2C3BFB1846E1}" dt="2021-01-06T16:20:44.751" v="46" actId="20577"/>
          <ac:spMkLst>
            <pc:docMk/>
            <pc:sldMk cId="755946706" sldId="346"/>
            <ac:spMk id="2" creationId="{2B27C929-5924-4DEC-9487-88A0170689E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06/01/2021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06/01/2021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7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8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9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0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1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2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3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4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5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lD9tjBUiXs0?feature=oembed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1) What is one more than 11?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omic Sans MS" panose="030F0702030302020204" pitchFamily="66" charset="0"/>
              </a:rPr>
              <a:t> ?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latin typeface="Comic Sans MS" panose="030F0702030302020204" pitchFamily="66" charset="0"/>
              </a:rPr>
              <a:t> 8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 How many?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These are number bonds to 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8819" y="4894634"/>
            <a:ext cx="1436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  <a:r>
              <a:rPr lang="en-GB" sz="28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7988" y="4894634"/>
            <a:ext cx="1436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  <a:r>
              <a:rPr lang="en-GB" sz="28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0091" y="2800594"/>
            <a:ext cx="1905415" cy="8382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3532" y="2800594"/>
            <a:ext cx="1905415" cy="83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1139" y="3810185"/>
            <a:ext cx="3323010" cy="1804508"/>
            <a:chOff x="1046716" y="3233849"/>
            <a:chExt cx="1866798" cy="8509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1046716" y="3438477"/>
              <a:ext cx="846205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8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07616" y="3233849"/>
              <a:ext cx="542112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3600" dirty="0">
                <a:solidFill>
                  <a:srgbClr val="FFC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46716" y="3269086"/>
              <a:ext cx="1866798" cy="58354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10683" y="43253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Number bonds to 10</a:t>
            </a: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85527" y="724468"/>
            <a:ext cx="1322147" cy="2993744"/>
          </a:xfrm>
          <a:prstGeom prst="rect">
            <a:avLst/>
          </a:prstGeom>
        </p:spPr>
      </p:pic>
      <p:sp>
        <p:nvSpPr>
          <p:cNvPr id="108" name="Oval 107"/>
          <p:cNvSpPr/>
          <p:nvPr/>
        </p:nvSpPr>
        <p:spPr>
          <a:xfrm>
            <a:off x="3010734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569990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4128850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4688105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2993315" y="227760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3552571" y="227760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4111431" y="229041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4670686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5259320" y="174415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5252695" y="22885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4477854" y="4238654"/>
            <a:ext cx="150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2</a:t>
            </a: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4082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1139" y="3810185"/>
            <a:ext cx="3323010" cy="1804508"/>
            <a:chOff x="1046716" y="3233849"/>
            <a:chExt cx="1866798" cy="8509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1046716" y="3438477"/>
              <a:ext cx="846205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___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07616" y="3233849"/>
              <a:ext cx="542112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3600" dirty="0">
                <a:solidFill>
                  <a:srgbClr val="FFC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46716" y="3269086"/>
              <a:ext cx="1866798" cy="58354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10683" y="43253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Number bonds to 10</a:t>
            </a: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85527" y="724468"/>
            <a:ext cx="1322147" cy="2993744"/>
          </a:xfrm>
          <a:prstGeom prst="rect">
            <a:avLst/>
          </a:prstGeom>
        </p:spPr>
      </p:pic>
      <p:sp>
        <p:nvSpPr>
          <p:cNvPr id="108" name="Oval 107"/>
          <p:cNvSpPr/>
          <p:nvPr/>
        </p:nvSpPr>
        <p:spPr>
          <a:xfrm>
            <a:off x="3010734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569990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4128850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4688105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2993315" y="227760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3552571" y="227760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4111431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4670686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5259320" y="174415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5252695" y="22885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4477854" y="4238654"/>
            <a:ext cx="150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___</a:t>
            </a: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6793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1139" y="3810185"/>
            <a:ext cx="3323010" cy="1804508"/>
            <a:chOff x="1046716" y="3233849"/>
            <a:chExt cx="1866798" cy="8509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1046716" y="3438477"/>
              <a:ext cx="846205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7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07616" y="3233849"/>
              <a:ext cx="542112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3600" dirty="0">
                <a:solidFill>
                  <a:srgbClr val="FFC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46716" y="3269086"/>
              <a:ext cx="1866798" cy="58354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10683" y="43253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Number bonds to 10</a:t>
            </a: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85527" y="724468"/>
            <a:ext cx="1322147" cy="2993744"/>
          </a:xfrm>
          <a:prstGeom prst="rect">
            <a:avLst/>
          </a:prstGeom>
        </p:spPr>
      </p:pic>
      <p:sp>
        <p:nvSpPr>
          <p:cNvPr id="108" name="Oval 107"/>
          <p:cNvSpPr/>
          <p:nvPr/>
        </p:nvSpPr>
        <p:spPr>
          <a:xfrm>
            <a:off x="3010734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569990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4128850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4688105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2993315" y="227760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3552571" y="227760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4111431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4670686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5259320" y="174415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5252695" y="22885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4477854" y="4238654"/>
            <a:ext cx="150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3</a:t>
            </a: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0612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1139" y="3810185"/>
            <a:ext cx="3323010" cy="1804508"/>
            <a:chOff x="1046716" y="3233849"/>
            <a:chExt cx="1866798" cy="8509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1046716" y="3438477"/>
              <a:ext cx="846205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___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07616" y="3233849"/>
              <a:ext cx="542112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3600" dirty="0">
                <a:solidFill>
                  <a:srgbClr val="FFC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46716" y="3269086"/>
              <a:ext cx="1866798" cy="58354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10683" y="43253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Number bonds to 10</a:t>
            </a: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85527" y="724468"/>
            <a:ext cx="1322147" cy="2993744"/>
          </a:xfrm>
          <a:prstGeom prst="rect">
            <a:avLst/>
          </a:prstGeom>
        </p:spPr>
      </p:pic>
      <p:sp>
        <p:nvSpPr>
          <p:cNvPr id="108" name="Oval 107"/>
          <p:cNvSpPr/>
          <p:nvPr/>
        </p:nvSpPr>
        <p:spPr>
          <a:xfrm>
            <a:off x="3010734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569990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4128850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4688105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2993315" y="227760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3552571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4111431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4670686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5259320" y="174415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5252695" y="22885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4477854" y="4238654"/>
            <a:ext cx="150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___</a:t>
            </a: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4449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1139" y="3810185"/>
            <a:ext cx="3323010" cy="1804508"/>
            <a:chOff x="1046716" y="3233849"/>
            <a:chExt cx="1866798" cy="8509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1046716" y="3438477"/>
              <a:ext cx="846205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6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07616" y="3233849"/>
              <a:ext cx="542112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3600" dirty="0">
                <a:solidFill>
                  <a:srgbClr val="FFC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46716" y="3269086"/>
              <a:ext cx="1866798" cy="58354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10683" y="43253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Number bonds to 10</a:t>
            </a: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85527" y="724468"/>
            <a:ext cx="1322147" cy="2993744"/>
          </a:xfrm>
          <a:prstGeom prst="rect">
            <a:avLst/>
          </a:prstGeom>
        </p:spPr>
      </p:pic>
      <p:sp>
        <p:nvSpPr>
          <p:cNvPr id="108" name="Oval 107"/>
          <p:cNvSpPr/>
          <p:nvPr/>
        </p:nvSpPr>
        <p:spPr>
          <a:xfrm>
            <a:off x="3010734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569990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4128850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4688105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2993315" y="227760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3552571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4111431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4670686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5259320" y="174415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5252695" y="22885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4477854" y="4238654"/>
            <a:ext cx="150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4</a:t>
            </a: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3262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1139" y="3810185"/>
            <a:ext cx="3323010" cy="1804508"/>
            <a:chOff x="1046716" y="3233849"/>
            <a:chExt cx="1866798" cy="8509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1046716" y="3438477"/>
              <a:ext cx="846205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___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07616" y="3233849"/>
              <a:ext cx="542112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3600" dirty="0">
                <a:solidFill>
                  <a:srgbClr val="FFC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46716" y="3269086"/>
              <a:ext cx="1866798" cy="58354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10683" y="43253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Number bonds to 10</a:t>
            </a: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85527" y="724468"/>
            <a:ext cx="1322147" cy="2993744"/>
          </a:xfrm>
          <a:prstGeom prst="rect">
            <a:avLst/>
          </a:prstGeom>
        </p:spPr>
      </p:pic>
      <p:sp>
        <p:nvSpPr>
          <p:cNvPr id="108" name="Oval 107"/>
          <p:cNvSpPr/>
          <p:nvPr/>
        </p:nvSpPr>
        <p:spPr>
          <a:xfrm>
            <a:off x="3010734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569990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4128850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4688105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2993315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3552571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4111431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4670686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5259320" y="174415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5252695" y="22885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4477854" y="4238654"/>
            <a:ext cx="150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___</a:t>
            </a: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607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1139" y="3810185"/>
            <a:ext cx="3323010" cy="1804508"/>
            <a:chOff x="1046716" y="3233849"/>
            <a:chExt cx="1866798" cy="8509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1046716" y="3438477"/>
              <a:ext cx="846205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5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07616" y="3233849"/>
              <a:ext cx="542112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3600" dirty="0">
                <a:solidFill>
                  <a:srgbClr val="FFC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46716" y="3269086"/>
              <a:ext cx="1866798" cy="58354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10683" y="43253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Number bonds to 10</a:t>
            </a: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85527" y="724468"/>
            <a:ext cx="1322147" cy="2993744"/>
          </a:xfrm>
          <a:prstGeom prst="rect">
            <a:avLst/>
          </a:prstGeom>
        </p:spPr>
      </p:pic>
      <p:sp>
        <p:nvSpPr>
          <p:cNvPr id="108" name="Oval 107"/>
          <p:cNvSpPr/>
          <p:nvPr/>
        </p:nvSpPr>
        <p:spPr>
          <a:xfrm>
            <a:off x="3010734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569990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4128850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4688105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2993315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3552571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4111431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4670686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5259320" y="174415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5252695" y="22885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4477854" y="4238654"/>
            <a:ext cx="150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5</a:t>
            </a: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1235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1139" y="3810185"/>
            <a:ext cx="3323010" cy="1804508"/>
            <a:chOff x="1046716" y="3233849"/>
            <a:chExt cx="1866798" cy="8509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1046716" y="3438477"/>
              <a:ext cx="846205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___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07616" y="3233849"/>
              <a:ext cx="542112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3600" dirty="0">
                <a:solidFill>
                  <a:srgbClr val="FFC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46716" y="3269086"/>
              <a:ext cx="1866798" cy="58354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10683" y="43253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Number bonds to 10</a:t>
            </a: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85527" y="724468"/>
            <a:ext cx="1322147" cy="2993744"/>
          </a:xfrm>
          <a:prstGeom prst="rect">
            <a:avLst/>
          </a:prstGeom>
        </p:spPr>
      </p:pic>
      <p:sp>
        <p:nvSpPr>
          <p:cNvPr id="108" name="Oval 107"/>
          <p:cNvSpPr/>
          <p:nvPr/>
        </p:nvSpPr>
        <p:spPr>
          <a:xfrm>
            <a:off x="3010734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569990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4128850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4688105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2993315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3552571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4111431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4670686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5259320" y="174415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5252695" y="22885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4477854" y="4238654"/>
            <a:ext cx="150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___</a:t>
            </a: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5613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1139" y="3810185"/>
            <a:ext cx="3323010" cy="1804508"/>
            <a:chOff x="1046716" y="3233849"/>
            <a:chExt cx="1866798" cy="8509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1046716" y="3438477"/>
              <a:ext cx="846205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4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07616" y="3233849"/>
              <a:ext cx="542112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3600" dirty="0">
                <a:solidFill>
                  <a:srgbClr val="FFC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46716" y="3269086"/>
              <a:ext cx="1866798" cy="58354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10683" y="43253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Number bonds to 10</a:t>
            </a: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85527" y="724468"/>
            <a:ext cx="1322147" cy="2993744"/>
          </a:xfrm>
          <a:prstGeom prst="rect">
            <a:avLst/>
          </a:prstGeom>
        </p:spPr>
      </p:pic>
      <p:sp>
        <p:nvSpPr>
          <p:cNvPr id="108" name="Oval 107"/>
          <p:cNvSpPr/>
          <p:nvPr/>
        </p:nvSpPr>
        <p:spPr>
          <a:xfrm>
            <a:off x="3010734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569990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4128850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4688105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2993315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3552571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4111431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4670686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5259320" y="174415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5252695" y="22885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4477854" y="4238654"/>
            <a:ext cx="150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6</a:t>
            </a: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2750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1139" y="3810185"/>
            <a:ext cx="3323010" cy="1804508"/>
            <a:chOff x="1046716" y="3233849"/>
            <a:chExt cx="1866798" cy="8509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1046716" y="3438477"/>
              <a:ext cx="846205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___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07616" y="3233849"/>
              <a:ext cx="542112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3600" dirty="0">
                <a:solidFill>
                  <a:srgbClr val="FFC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46716" y="3269086"/>
              <a:ext cx="1866798" cy="58354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10683" y="43253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Number bonds to 10</a:t>
            </a: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85527" y="724468"/>
            <a:ext cx="1322147" cy="2993744"/>
          </a:xfrm>
          <a:prstGeom prst="rect">
            <a:avLst/>
          </a:prstGeom>
        </p:spPr>
      </p:pic>
      <p:sp>
        <p:nvSpPr>
          <p:cNvPr id="108" name="Oval 107"/>
          <p:cNvSpPr/>
          <p:nvPr/>
        </p:nvSpPr>
        <p:spPr>
          <a:xfrm>
            <a:off x="3010734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569990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4128850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4688105" y="1746121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2993315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3552571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4111431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4670686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5259320" y="174415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5252695" y="22885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4477854" y="4238654"/>
            <a:ext cx="150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___</a:t>
            </a: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309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1) What is one more than 11?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6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>
                <a:latin typeface="Comic Sans MS" panose="030F0702030302020204" pitchFamily="66" charset="0"/>
              </a:rPr>
              <a:t> ?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>
                <a:latin typeface="Comic Sans MS" panose="030F0702030302020204" pitchFamily="66" charset="0"/>
              </a:rPr>
              <a:t> 8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 How many?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These are number bonds to 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8819" y="4894634"/>
            <a:ext cx="1436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  <a:r>
              <a:rPr lang="en-GB" sz="28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7988" y="4894634"/>
            <a:ext cx="1436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  <a:r>
              <a:rPr lang="en-GB" sz="28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4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0091" y="2800594"/>
            <a:ext cx="1905415" cy="8382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3532" y="2800594"/>
            <a:ext cx="1905415" cy="83822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584760" y="334776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5588" y="1619940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56225" y="4169694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91956" y="2836663"/>
            <a:ext cx="661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688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1139" y="3810185"/>
            <a:ext cx="3323010" cy="1804508"/>
            <a:chOff x="1046716" y="3233849"/>
            <a:chExt cx="1866798" cy="8509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1046716" y="3438477"/>
              <a:ext cx="846205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3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07616" y="3233849"/>
              <a:ext cx="542112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3600" dirty="0">
                <a:solidFill>
                  <a:srgbClr val="FFC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46716" y="3269086"/>
              <a:ext cx="1866798" cy="58354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10683" y="43253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Number bonds to 10</a:t>
            </a: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85527" y="724468"/>
            <a:ext cx="1322147" cy="2993744"/>
          </a:xfrm>
          <a:prstGeom prst="rect">
            <a:avLst/>
          </a:prstGeom>
        </p:spPr>
      </p:pic>
      <p:sp>
        <p:nvSpPr>
          <p:cNvPr id="108" name="Oval 107"/>
          <p:cNvSpPr/>
          <p:nvPr/>
        </p:nvSpPr>
        <p:spPr>
          <a:xfrm>
            <a:off x="3010734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569990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4128850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4688105" y="1746121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2993315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3552571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4111431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4670686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5259320" y="174415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5252695" y="22885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4477854" y="4238654"/>
            <a:ext cx="150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7</a:t>
            </a: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157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1139" y="3810185"/>
            <a:ext cx="3323010" cy="1804508"/>
            <a:chOff x="1046716" y="3233849"/>
            <a:chExt cx="1866798" cy="8509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1046716" y="3438477"/>
              <a:ext cx="846205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___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07616" y="3233849"/>
              <a:ext cx="542112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3600" dirty="0">
                <a:solidFill>
                  <a:srgbClr val="FFC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46716" y="3269086"/>
              <a:ext cx="1866798" cy="58354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10683" y="43253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Number bonds to 10</a:t>
            </a: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85527" y="724468"/>
            <a:ext cx="1322147" cy="2993744"/>
          </a:xfrm>
          <a:prstGeom prst="rect">
            <a:avLst/>
          </a:prstGeom>
        </p:spPr>
      </p:pic>
      <p:sp>
        <p:nvSpPr>
          <p:cNvPr id="108" name="Oval 107"/>
          <p:cNvSpPr/>
          <p:nvPr/>
        </p:nvSpPr>
        <p:spPr>
          <a:xfrm>
            <a:off x="3010734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569990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4128850" y="1746121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4688105" y="1746121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2993315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3552571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4111431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4670686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5259320" y="174415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5252695" y="22885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4477854" y="4238654"/>
            <a:ext cx="150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___</a:t>
            </a: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5110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1139" y="3810185"/>
            <a:ext cx="3323010" cy="1804508"/>
            <a:chOff x="1046716" y="3233849"/>
            <a:chExt cx="1866798" cy="8509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1046716" y="3438477"/>
              <a:ext cx="846205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2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07616" y="3233849"/>
              <a:ext cx="542112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3600" dirty="0">
                <a:solidFill>
                  <a:srgbClr val="FFC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46716" y="3269086"/>
              <a:ext cx="1866798" cy="58354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10683" y="43253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Number bonds to 10</a:t>
            </a: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85527" y="724468"/>
            <a:ext cx="1322147" cy="2993744"/>
          </a:xfrm>
          <a:prstGeom prst="rect">
            <a:avLst/>
          </a:prstGeom>
        </p:spPr>
      </p:pic>
      <p:sp>
        <p:nvSpPr>
          <p:cNvPr id="108" name="Oval 107"/>
          <p:cNvSpPr/>
          <p:nvPr/>
        </p:nvSpPr>
        <p:spPr>
          <a:xfrm>
            <a:off x="3010734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569990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4128850" y="1746121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4688105" y="1746121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2993315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3552571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4111431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4670686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5259320" y="174415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5252695" y="22885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4477854" y="4238654"/>
            <a:ext cx="150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8</a:t>
            </a: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4512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1139" y="3810185"/>
            <a:ext cx="3323010" cy="1804508"/>
            <a:chOff x="1046716" y="3233849"/>
            <a:chExt cx="1866798" cy="8509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1046716" y="3438477"/>
              <a:ext cx="846205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___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07616" y="3233849"/>
              <a:ext cx="542112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3600" dirty="0">
                <a:solidFill>
                  <a:srgbClr val="FFC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46716" y="3269086"/>
              <a:ext cx="1866798" cy="58354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10683" y="43253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Number bonds to 10</a:t>
            </a: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85527" y="724468"/>
            <a:ext cx="1322147" cy="2993744"/>
          </a:xfrm>
          <a:prstGeom prst="rect">
            <a:avLst/>
          </a:prstGeom>
        </p:spPr>
      </p:pic>
      <p:sp>
        <p:nvSpPr>
          <p:cNvPr id="108" name="Oval 107"/>
          <p:cNvSpPr/>
          <p:nvPr/>
        </p:nvSpPr>
        <p:spPr>
          <a:xfrm>
            <a:off x="3010734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569990" y="1733311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4128850" y="1746121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4688105" y="1746121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2993315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3552571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4111431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4670686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5259320" y="174415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5252695" y="22885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4477854" y="4238654"/>
            <a:ext cx="150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___</a:t>
            </a: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37665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1139" y="3810185"/>
            <a:ext cx="3323010" cy="1804508"/>
            <a:chOff x="1046716" y="3233849"/>
            <a:chExt cx="1866798" cy="8509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1046716" y="3438477"/>
              <a:ext cx="846205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1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07616" y="3233849"/>
              <a:ext cx="542112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3600" dirty="0">
                <a:solidFill>
                  <a:srgbClr val="FFC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46716" y="3269086"/>
              <a:ext cx="1866798" cy="58354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10683" y="43253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Number bonds to 10</a:t>
            </a: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85527" y="724468"/>
            <a:ext cx="1322147" cy="2993744"/>
          </a:xfrm>
          <a:prstGeom prst="rect">
            <a:avLst/>
          </a:prstGeom>
        </p:spPr>
      </p:pic>
      <p:sp>
        <p:nvSpPr>
          <p:cNvPr id="108" name="Oval 107"/>
          <p:cNvSpPr/>
          <p:nvPr/>
        </p:nvSpPr>
        <p:spPr>
          <a:xfrm>
            <a:off x="3010734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569990" y="1733311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4128850" y="1746121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4688105" y="1746121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2993315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3552571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4111431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4670686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5259320" y="174415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5252695" y="22885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4477854" y="4238654"/>
            <a:ext cx="150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9</a:t>
            </a: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68198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1139" y="3810185"/>
            <a:ext cx="3323010" cy="1804508"/>
            <a:chOff x="1046716" y="3233849"/>
            <a:chExt cx="1866798" cy="8509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1046716" y="3438477"/>
              <a:ext cx="846205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___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07616" y="3233849"/>
              <a:ext cx="542112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3600" dirty="0">
                <a:solidFill>
                  <a:srgbClr val="FFC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46716" y="3269086"/>
              <a:ext cx="1866798" cy="58354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10683" y="43253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Number bonds to 10</a:t>
            </a: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85527" y="724468"/>
            <a:ext cx="1322147" cy="2993744"/>
          </a:xfrm>
          <a:prstGeom prst="rect">
            <a:avLst/>
          </a:prstGeom>
        </p:spPr>
      </p:pic>
      <p:sp>
        <p:nvSpPr>
          <p:cNvPr id="108" name="Oval 107"/>
          <p:cNvSpPr/>
          <p:nvPr/>
        </p:nvSpPr>
        <p:spPr>
          <a:xfrm>
            <a:off x="3010734" y="1733311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569990" y="1733311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4128850" y="1746121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4688105" y="1746121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2993315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3552571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4111431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4670686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5259320" y="174415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5252695" y="22885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4477854" y="4238654"/>
            <a:ext cx="150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___</a:t>
            </a: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8890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1139" y="3810185"/>
            <a:ext cx="3323010" cy="1804508"/>
            <a:chOff x="1046716" y="3233849"/>
            <a:chExt cx="1866798" cy="8509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1046716" y="3438477"/>
              <a:ext cx="846205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0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07616" y="3233849"/>
              <a:ext cx="542112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3600" dirty="0">
                <a:solidFill>
                  <a:srgbClr val="FFC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46716" y="3269086"/>
              <a:ext cx="1866798" cy="58354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10683" y="43253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Number bonds to 10</a:t>
            </a: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85527" y="724468"/>
            <a:ext cx="1322147" cy="2993744"/>
          </a:xfrm>
          <a:prstGeom prst="rect">
            <a:avLst/>
          </a:prstGeom>
        </p:spPr>
      </p:pic>
      <p:sp>
        <p:nvSpPr>
          <p:cNvPr id="108" name="Oval 107"/>
          <p:cNvSpPr/>
          <p:nvPr/>
        </p:nvSpPr>
        <p:spPr>
          <a:xfrm>
            <a:off x="3010734" y="1733311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569990" y="1733311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4128850" y="1746121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4688105" y="1746121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2993315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3552571" y="227760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4111431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4670686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5259320" y="174415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5252695" y="22885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4477854" y="4238654"/>
            <a:ext cx="150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10</a:t>
            </a: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13611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" action="ppaction://media"/>
            <a:extLst>
              <a:ext uri="{FF2B5EF4-FFF2-40B4-BE49-F238E27FC236}">
                <a16:creationId xmlns:a16="http://schemas.microsoft.com/office/drawing/2014/main" id="{8C9E585B-6156-48FB-A00B-D1B9703E6E4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45057" y="417842"/>
            <a:ext cx="8310112" cy="596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2872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27C929-5924-4DEC-9487-88A0170689ED}"/>
              </a:ext>
            </a:extLst>
          </p:cNvPr>
          <p:cNvSpPr txBox="1"/>
          <p:nvPr/>
        </p:nvSpPr>
        <p:spPr>
          <a:xfrm>
            <a:off x="914400" y="497457"/>
            <a:ext cx="6783237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7.1.21</a:t>
            </a:r>
          </a:p>
          <a:p>
            <a:endParaRPr lang="en-US" dirty="0">
              <a:cs typeface="Calibri"/>
            </a:endParaRPr>
          </a:p>
          <a:p>
            <a:r>
              <a:rPr lang="en-US" sz="3600" dirty="0">
                <a:cs typeface="Calibri"/>
              </a:rPr>
              <a:t>10 + 0 = 10</a:t>
            </a:r>
          </a:p>
          <a:p>
            <a:r>
              <a:rPr lang="en-US" sz="3600" dirty="0">
                <a:cs typeface="Calibri"/>
              </a:rPr>
              <a:t>1 + 9 = 10</a:t>
            </a:r>
          </a:p>
        </p:txBody>
      </p:sp>
    </p:spTree>
    <p:extLst>
      <p:ext uri="{BB962C8B-B14F-4D97-AF65-F5344CB8AC3E}">
        <p14:creationId xmlns:p14="http://schemas.microsoft.com/office/powerpoint/2010/main" val="75594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392037" y="290610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What are number bonds to 10?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8915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392037" y="2343402"/>
            <a:ext cx="61714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They are pairs of numbers that add up to 10.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Let’s find some number bonds to 10.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3195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1139" y="3810185"/>
            <a:ext cx="3323010" cy="1804508"/>
            <a:chOff x="1046716" y="3233849"/>
            <a:chExt cx="1866798" cy="8509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1046716" y="3438477"/>
              <a:ext cx="846205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___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07616" y="3233849"/>
              <a:ext cx="542112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3600" dirty="0">
                <a:solidFill>
                  <a:srgbClr val="FFC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46716" y="3269086"/>
              <a:ext cx="1866798" cy="58354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10683" y="43253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Number bonds to 10</a:t>
            </a: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85527" y="724468"/>
            <a:ext cx="1322147" cy="2993744"/>
          </a:xfrm>
          <a:prstGeom prst="rect">
            <a:avLst/>
          </a:prstGeom>
        </p:spPr>
      </p:pic>
      <p:sp>
        <p:nvSpPr>
          <p:cNvPr id="108" name="Oval 107"/>
          <p:cNvSpPr/>
          <p:nvPr/>
        </p:nvSpPr>
        <p:spPr>
          <a:xfrm>
            <a:off x="3010734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569990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4128850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4688105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2993315" y="227760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3552571" y="227760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4111431" y="229041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4670686" y="229041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5259320" y="174415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5252695" y="228857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4477854" y="4238654"/>
            <a:ext cx="150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___</a:t>
            </a: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517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1139" y="3810185"/>
            <a:ext cx="3323010" cy="1804508"/>
            <a:chOff x="1046716" y="3233849"/>
            <a:chExt cx="1866798" cy="8509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1046716" y="3438477"/>
              <a:ext cx="846205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10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07616" y="3233849"/>
              <a:ext cx="542112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3600" dirty="0">
                <a:solidFill>
                  <a:srgbClr val="FFC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46716" y="3269086"/>
              <a:ext cx="1866798" cy="58354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10683" y="43253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Number bonds to 10</a:t>
            </a: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85527" y="724468"/>
            <a:ext cx="1322147" cy="2993744"/>
          </a:xfrm>
          <a:prstGeom prst="rect">
            <a:avLst/>
          </a:prstGeom>
        </p:spPr>
      </p:pic>
      <p:sp>
        <p:nvSpPr>
          <p:cNvPr id="108" name="Oval 107"/>
          <p:cNvSpPr/>
          <p:nvPr/>
        </p:nvSpPr>
        <p:spPr>
          <a:xfrm>
            <a:off x="3010734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569990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4128850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4688105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2993315" y="227760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3552571" y="227760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4111431" y="229041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4670686" y="229041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5259320" y="174415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5252695" y="228857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4477854" y="4238654"/>
            <a:ext cx="150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0</a:t>
            </a: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5246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1139" y="3810185"/>
            <a:ext cx="3323010" cy="1804508"/>
            <a:chOff x="1046716" y="3233849"/>
            <a:chExt cx="1866798" cy="8509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1046716" y="3438477"/>
              <a:ext cx="846205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___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07616" y="3233849"/>
              <a:ext cx="542112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3600" dirty="0">
                <a:solidFill>
                  <a:srgbClr val="FFC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46716" y="3269086"/>
              <a:ext cx="1866798" cy="58354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10683" y="43253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Number bonds to 10</a:t>
            </a: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85527" y="724468"/>
            <a:ext cx="1322147" cy="2993744"/>
          </a:xfrm>
          <a:prstGeom prst="rect">
            <a:avLst/>
          </a:prstGeom>
        </p:spPr>
      </p:pic>
      <p:sp>
        <p:nvSpPr>
          <p:cNvPr id="108" name="Oval 107"/>
          <p:cNvSpPr/>
          <p:nvPr/>
        </p:nvSpPr>
        <p:spPr>
          <a:xfrm>
            <a:off x="3010734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569990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4128850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4688105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2993315" y="227760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3552571" y="227760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4111431" y="229041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4670686" y="229041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5259320" y="174415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5252695" y="22885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4477854" y="4238654"/>
            <a:ext cx="150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___</a:t>
            </a: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5900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1139" y="3810185"/>
            <a:ext cx="3323010" cy="1804508"/>
            <a:chOff x="1046716" y="3233849"/>
            <a:chExt cx="1866798" cy="8509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1046716" y="3438477"/>
              <a:ext cx="846205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9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07616" y="3233849"/>
              <a:ext cx="542112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3600" dirty="0">
                <a:solidFill>
                  <a:srgbClr val="FFC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46716" y="3269086"/>
              <a:ext cx="1866798" cy="58354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10683" y="43253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Number bonds to 10</a:t>
            </a: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85527" y="724468"/>
            <a:ext cx="1322147" cy="2993744"/>
          </a:xfrm>
          <a:prstGeom prst="rect">
            <a:avLst/>
          </a:prstGeom>
        </p:spPr>
      </p:pic>
      <p:sp>
        <p:nvSpPr>
          <p:cNvPr id="108" name="Oval 107"/>
          <p:cNvSpPr/>
          <p:nvPr/>
        </p:nvSpPr>
        <p:spPr>
          <a:xfrm>
            <a:off x="3010734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569990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4128850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4688105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2993315" y="227760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3552571" y="227760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4111431" y="229041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4670686" y="229041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5259320" y="174415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5252695" y="22885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4477854" y="4238654"/>
            <a:ext cx="150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1</a:t>
            </a: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3054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61139" y="3810185"/>
            <a:ext cx="3323010" cy="1804508"/>
            <a:chOff x="1046716" y="3233849"/>
            <a:chExt cx="1866798" cy="8509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GB" sz="3600" dirty="0">
                    <a:solidFill>
                      <a:schemeClr val="tx1"/>
                    </a:solidFill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4118" y="3315326"/>
                  <a:ext cx="636672" cy="76944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1046716" y="3438477"/>
              <a:ext cx="846205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___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07616" y="3233849"/>
              <a:ext cx="542112" cy="304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sz="3600" dirty="0">
                <a:solidFill>
                  <a:srgbClr val="FFC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46716" y="3269086"/>
              <a:ext cx="1866798" cy="583542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10683" y="432539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Number bonds to 10</a:t>
            </a: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46" b="98075" l="3815" r="9536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85527" y="724468"/>
            <a:ext cx="1322147" cy="2993744"/>
          </a:xfrm>
          <a:prstGeom prst="rect">
            <a:avLst/>
          </a:prstGeom>
        </p:spPr>
      </p:pic>
      <p:sp>
        <p:nvSpPr>
          <p:cNvPr id="108" name="Oval 107"/>
          <p:cNvSpPr/>
          <p:nvPr/>
        </p:nvSpPr>
        <p:spPr>
          <a:xfrm>
            <a:off x="3010734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569990" y="173331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4128850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4688105" y="1746121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Oval 111"/>
          <p:cNvSpPr/>
          <p:nvPr/>
        </p:nvSpPr>
        <p:spPr>
          <a:xfrm>
            <a:off x="2993315" y="227760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Oval 112"/>
          <p:cNvSpPr/>
          <p:nvPr/>
        </p:nvSpPr>
        <p:spPr>
          <a:xfrm>
            <a:off x="3552571" y="227760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Oval 113"/>
          <p:cNvSpPr/>
          <p:nvPr/>
        </p:nvSpPr>
        <p:spPr>
          <a:xfrm>
            <a:off x="4111431" y="2290410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Oval 114"/>
          <p:cNvSpPr/>
          <p:nvPr/>
        </p:nvSpPr>
        <p:spPr>
          <a:xfrm>
            <a:off x="4670686" y="2290410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116" name="Oval 115"/>
          <p:cNvSpPr/>
          <p:nvPr/>
        </p:nvSpPr>
        <p:spPr>
          <a:xfrm>
            <a:off x="5259320" y="1744152"/>
            <a:ext cx="416381" cy="41638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5252695" y="2288572"/>
            <a:ext cx="416381" cy="416381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TextBox 117"/>
          <p:cNvSpPr txBox="1"/>
          <p:nvPr/>
        </p:nvSpPr>
        <p:spPr>
          <a:xfrm>
            <a:off x="4477854" y="4238654"/>
            <a:ext cx="1506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___</a:t>
            </a:r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6405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9.6|12.5|14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1.5|4.6|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1.5|4.6|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1.5|4.6|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1.5|4.6|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1.5|4.6|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1.5|4.6|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1.5|4.6|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1.5|4.6|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1.5|4.6|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1.5|4.6|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1.5|4.6|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1.5|4.6|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1.5|4.6|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1.5|4.6|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1.5|4.6|1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1.5|4.6|1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1.5|4.6|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1.5|4.6|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1.5|4.6|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1.5|4.6|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1.5|4.6|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1.5|4.6|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1.5|4.6|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1.5|4.6|1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5186</TotalTime>
  <Words>276</Words>
  <Application>Microsoft Office PowerPoint</Application>
  <PresentationFormat>On-screen Show (4:3)</PresentationFormat>
  <Paragraphs>120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Emma Stephenson</cp:lastModifiedBy>
  <cp:revision>257</cp:revision>
  <dcterms:created xsi:type="dcterms:W3CDTF">2019-07-05T11:02:13Z</dcterms:created>
  <dcterms:modified xsi:type="dcterms:W3CDTF">2021-01-06T16:20:53Z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