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3" r:id="rId2"/>
    <p:sldId id="270" r:id="rId3"/>
    <p:sldId id="266" r:id="rId4"/>
    <p:sldId id="267" r:id="rId5"/>
    <p:sldId id="268" r:id="rId6"/>
    <p:sldId id="269" r:id="rId7"/>
    <p:sldId id="257" r:id="rId8"/>
    <p:sldId id="258" r:id="rId9"/>
    <p:sldId id="259" r:id="rId10"/>
    <p:sldId id="260" r:id="rId11"/>
    <p:sldId id="261" r:id="rId12"/>
    <p:sldId id="262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 varScale="1">
        <p:scale>
          <a:sx n="68" d="100"/>
          <a:sy n="68" d="100"/>
        </p:scale>
        <p:origin x="147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A18D7-7F62-4708-B988-D27243365961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55E24-4EF0-4645-8518-284EB23A10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88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C524B-ACDF-47A0-A823-B60396BCC145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BA86-D2F4-45AA-B012-0FC2E118EB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128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C524B-ACDF-47A0-A823-B60396BCC145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BA86-D2F4-45AA-B012-0FC2E118EB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566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C524B-ACDF-47A0-A823-B60396BCC145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BA86-D2F4-45AA-B012-0FC2E118EB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892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C524B-ACDF-47A0-A823-B60396BCC145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BA86-D2F4-45AA-B012-0FC2E118EB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610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C524B-ACDF-47A0-A823-B60396BCC145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BA86-D2F4-45AA-B012-0FC2E118EB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560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C524B-ACDF-47A0-A823-B60396BCC145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BA86-D2F4-45AA-B012-0FC2E118EB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923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C524B-ACDF-47A0-A823-B60396BCC145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BA86-D2F4-45AA-B012-0FC2E118EB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340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C524B-ACDF-47A0-A823-B60396BCC145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BA86-D2F4-45AA-B012-0FC2E118EB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354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C524B-ACDF-47A0-A823-B60396BCC145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BA86-D2F4-45AA-B012-0FC2E118EB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720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C524B-ACDF-47A0-A823-B60396BCC145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BA86-D2F4-45AA-B012-0FC2E118EB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840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C524B-ACDF-47A0-A823-B60396BCC145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BA86-D2F4-45AA-B012-0FC2E118EB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950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C524B-ACDF-47A0-A823-B60396BCC145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4BA86-D2F4-45AA-B012-0FC2E118EB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867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9C55AD-68F0-4E83-9614-87B5E1270E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6652"/>
            <a:ext cx="6264696" cy="62646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52A4BB-92C1-4849-A761-967A5A58F87E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6084168" y="2060848"/>
            <a:ext cx="1436370" cy="196215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58FA3EF-019C-4E6C-8C74-F524CE2C3B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12360" y="27371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37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5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EC63DD-E2B3-41AD-B7DB-A0936456DA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92" y="1628800"/>
            <a:ext cx="8531416" cy="26642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B3B093-64EA-4F0C-863A-FEC43CA7741F}"/>
              </a:ext>
            </a:extLst>
          </p:cNvPr>
          <p:cNvSpPr txBox="1"/>
          <p:nvPr/>
        </p:nvSpPr>
        <p:spPr>
          <a:xfrm>
            <a:off x="1763688" y="692696"/>
            <a:ext cx="56166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u="sng" dirty="0"/>
              <a:t>FOURTH PICTURE TO DRAW</a:t>
            </a:r>
          </a:p>
        </p:txBody>
      </p:sp>
    </p:spTree>
    <p:extLst>
      <p:ext uri="{BB962C8B-B14F-4D97-AF65-F5344CB8AC3E}">
        <p14:creationId xmlns:p14="http://schemas.microsoft.com/office/powerpoint/2010/main" val="879928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143A80-D236-4118-BE09-66314AA06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28" y="1556792"/>
            <a:ext cx="8000743" cy="30243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055471-3589-4650-B7EA-0DB9C542AF6D}"/>
              </a:ext>
            </a:extLst>
          </p:cNvPr>
          <p:cNvSpPr txBox="1"/>
          <p:nvPr/>
        </p:nvSpPr>
        <p:spPr>
          <a:xfrm>
            <a:off x="1979712" y="476672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u="sng" dirty="0"/>
              <a:t>FIFTH PICTURE TO DRAW</a:t>
            </a:r>
          </a:p>
        </p:txBody>
      </p:sp>
    </p:spTree>
    <p:extLst>
      <p:ext uri="{BB962C8B-B14F-4D97-AF65-F5344CB8AC3E}">
        <p14:creationId xmlns:p14="http://schemas.microsoft.com/office/powerpoint/2010/main" val="1622066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4F6E1E-0D3D-4100-B92F-F6FE44C3D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908720"/>
            <a:ext cx="8286855" cy="51125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6586B0-2A8F-4A00-89EB-59CA4AEFD897}"/>
              </a:ext>
            </a:extLst>
          </p:cNvPr>
          <p:cNvSpPr txBox="1"/>
          <p:nvPr/>
        </p:nvSpPr>
        <p:spPr>
          <a:xfrm>
            <a:off x="2468987" y="116632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u="sng" dirty="0"/>
              <a:t>SIXTH PICTURE TO DRAW</a:t>
            </a:r>
          </a:p>
        </p:txBody>
      </p:sp>
    </p:spTree>
    <p:extLst>
      <p:ext uri="{BB962C8B-B14F-4D97-AF65-F5344CB8AC3E}">
        <p14:creationId xmlns:p14="http://schemas.microsoft.com/office/powerpoint/2010/main" val="2744312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B671F5-A131-404E-9D65-B0ADAD16FBB6}"/>
              </a:ext>
            </a:extLst>
          </p:cNvPr>
          <p:cNvSpPr txBox="1"/>
          <p:nvPr/>
        </p:nvSpPr>
        <p:spPr>
          <a:xfrm>
            <a:off x="539552" y="548680"/>
            <a:ext cx="55446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1"/>
                </a:solidFill>
              </a:rPr>
              <a:t>If you want to read a simpler version of the story, please read Slides 3 – 6.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1D4130-5195-48FD-B90D-725245410A71}"/>
              </a:ext>
            </a:extLst>
          </p:cNvPr>
          <p:cNvSpPr txBox="1"/>
          <p:nvPr/>
        </p:nvSpPr>
        <p:spPr>
          <a:xfrm>
            <a:off x="3328802" y="2779959"/>
            <a:ext cx="58864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rgbClr val="00B050"/>
                </a:solidFill>
              </a:rPr>
              <a:t>If you want to read a more detailed version of the story, please read Slides 7 – 12.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44AC2C-7BD7-48DD-A27A-85DD619E3A80}"/>
              </a:ext>
            </a:extLst>
          </p:cNvPr>
          <p:cNvSpPr txBox="1"/>
          <p:nvPr/>
        </p:nvSpPr>
        <p:spPr>
          <a:xfrm>
            <a:off x="539552" y="5013176"/>
            <a:ext cx="7992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Using one of the stories, create your storyboard.</a:t>
            </a:r>
          </a:p>
        </p:txBody>
      </p:sp>
    </p:spTree>
    <p:extLst>
      <p:ext uri="{BB962C8B-B14F-4D97-AF65-F5344CB8AC3E}">
        <p14:creationId xmlns:p14="http://schemas.microsoft.com/office/powerpoint/2010/main" val="3680678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826FE9-27C2-4B70-8EC2-C140471F4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6751"/>
            <a:ext cx="9144000" cy="25922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9ADB5D-ED97-461E-AA01-E0C1B3A0D8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4293096"/>
            <a:ext cx="3676650" cy="19526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D37158-3350-40A1-B14F-9FCCDD4F7C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4293096"/>
            <a:ext cx="3714750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603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8DD3D2-9B3F-46FE-B826-FA3E8787F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72" y="990180"/>
            <a:ext cx="8676456" cy="19442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7EDCA2-33F9-4804-BA4D-E5AF9DE2B3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2725" y="3923604"/>
            <a:ext cx="3638550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806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A3C279-F77E-4692-87E7-79141DA83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85" y="1196752"/>
            <a:ext cx="8003630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232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82E27D-FBE9-43A0-A441-89213719D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6752"/>
            <a:ext cx="9180444" cy="12241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1F1FAA-F58D-4D32-B3CD-3B6C3380F0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3675" y="3429000"/>
            <a:ext cx="367665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407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83A9DE-C0E8-4420-9D3C-D23D1385D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964" y="908720"/>
            <a:ext cx="8166072" cy="44644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406A46-9EDB-4FE3-9B4D-9C88690199C0}"/>
              </a:ext>
            </a:extLst>
          </p:cNvPr>
          <p:cNvSpPr txBox="1"/>
          <p:nvPr/>
        </p:nvSpPr>
        <p:spPr>
          <a:xfrm>
            <a:off x="488964" y="116632"/>
            <a:ext cx="4659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/>
              <a:t>FIRST PICTURE TO DRAW</a:t>
            </a:r>
          </a:p>
        </p:txBody>
      </p:sp>
    </p:spTree>
    <p:extLst>
      <p:ext uri="{BB962C8B-B14F-4D97-AF65-F5344CB8AC3E}">
        <p14:creationId xmlns:p14="http://schemas.microsoft.com/office/powerpoint/2010/main" val="3885424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474B20-D590-43C9-B322-7F6F13137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448" y="920444"/>
            <a:ext cx="6057104" cy="59375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17A52E-8E5A-4ABC-9691-7DEA61CFF132}"/>
              </a:ext>
            </a:extLst>
          </p:cNvPr>
          <p:cNvSpPr txBox="1"/>
          <p:nvPr/>
        </p:nvSpPr>
        <p:spPr>
          <a:xfrm>
            <a:off x="1763688" y="188640"/>
            <a:ext cx="56886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u="sng" dirty="0"/>
              <a:t>SECOND PICTURE TO DRAW</a:t>
            </a:r>
          </a:p>
        </p:txBody>
      </p:sp>
    </p:spTree>
    <p:extLst>
      <p:ext uri="{BB962C8B-B14F-4D97-AF65-F5344CB8AC3E}">
        <p14:creationId xmlns:p14="http://schemas.microsoft.com/office/powerpoint/2010/main" val="3151611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5A5116-6A00-4FBD-AFC5-C9072994D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700808"/>
            <a:ext cx="8050185" cy="26642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BBF442-2AEC-44CA-9208-025A8B757F6F}"/>
              </a:ext>
            </a:extLst>
          </p:cNvPr>
          <p:cNvSpPr txBox="1"/>
          <p:nvPr/>
        </p:nvSpPr>
        <p:spPr>
          <a:xfrm>
            <a:off x="2422660" y="836712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u="sng" dirty="0"/>
              <a:t>THIRD PICTURE TO DRAW</a:t>
            </a:r>
          </a:p>
        </p:txBody>
      </p:sp>
    </p:spTree>
    <p:extLst>
      <p:ext uri="{BB962C8B-B14F-4D97-AF65-F5344CB8AC3E}">
        <p14:creationId xmlns:p14="http://schemas.microsoft.com/office/powerpoint/2010/main" val="405448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73</Words>
  <Application>Microsoft Office PowerPoint</Application>
  <PresentationFormat>On-screen Show (4:3)</PresentationFormat>
  <Paragraphs>9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Kirsty Anderton</dc:creator>
  <cp:lastModifiedBy>Kirsty Anderton</cp:lastModifiedBy>
  <cp:revision>8</cp:revision>
  <cp:lastPrinted>2019-03-22T14:07:38Z</cp:lastPrinted>
  <dcterms:created xsi:type="dcterms:W3CDTF">2019-03-22T14:06:35Z</dcterms:created>
  <dcterms:modified xsi:type="dcterms:W3CDTF">2021-01-15T16:09:08Z</dcterms:modified>
</cp:coreProperties>
</file>