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8" r:id="rId11"/>
    <p:sldId id="312" r:id="rId12"/>
    <p:sldId id="305" r:id="rId13"/>
    <p:sldId id="316" r:id="rId14"/>
    <p:sldId id="309" r:id="rId15"/>
    <p:sldId id="317" r:id="rId16"/>
    <p:sldId id="320" r:id="rId17"/>
    <p:sldId id="318" r:id="rId18"/>
    <p:sldId id="319" r:id="rId19"/>
    <p:sldId id="324" r:id="rId20"/>
    <p:sldId id="321" r:id="rId21"/>
    <p:sldId id="322" r:id="rId22"/>
    <p:sldId id="323" r:id="rId23"/>
    <p:sldId id="325" r:id="rId24"/>
    <p:sldId id="32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B8E5248-8B89-43A1-9545-8D6013C6DA7D}"/>
    <pc:docChg chg="modSld">
      <pc:chgData name="James Clegg" userId="c6df1435-7a36-4b38-be4d-16e68e91152f" providerId="ADAL" clId="{2B8E5248-8B89-43A1-9545-8D6013C6DA7D}" dt="2020-12-17T19:37:27.019" v="7" actId="20577"/>
      <pc:docMkLst>
        <pc:docMk/>
      </pc:docMkLst>
      <pc:sldChg chg="modSp">
        <pc:chgData name="James Clegg" userId="c6df1435-7a36-4b38-be4d-16e68e91152f" providerId="ADAL" clId="{2B8E5248-8B89-43A1-9545-8D6013C6DA7D}" dt="2020-12-17T19:37:16.408" v="1" actId="20577"/>
        <pc:sldMkLst>
          <pc:docMk/>
          <pc:sldMk cId="3614219093" sldId="305"/>
        </pc:sldMkLst>
        <pc:spChg chg="mod">
          <ac:chgData name="James Clegg" userId="c6df1435-7a36-4b38-be4d-16e68e91152f" providerId="ADAL" clId="{2B8E5248-8B89-43A1-9545-8D6013C6DA7D}" dt="2020-12-17T19:37:16.408" v="1" actId="20577"/>
          <ac:spMkLst>
            <pc:docMk/>
            <pc:sldMk cId="3614219093" sldId="305"/>
            <ac:spMk id="11" creationId="{00000000-0000-0000-0000-000000000000}"/>
          </ac:spMkLst>
        </pc:spChg>
      </pc:sldChg>
      <pc:sldChg chg="modSp">
        <pc:chgData name="James Clegg" userId="c6df1435-7a36-4b38-be4d-16e68e91152f" providerId="ADAL" clId="{2B8E5248-8B89-43A1-9545-8D6013C6DA7D}" dt="2020-12-17T19:37:23.099" v="5" actId="20577"/>
        <pc:sldMkLst>
          <pc:docMk/>
          <pc:sldMk cId="3764386811" sldId="309"/>
        </pc:sldMkLst>
        <pc:spChg chg="mod">
          <ac:chgData name="James Clegg" userId="c6df1435-7a36-4b38-be4d-16e68e91152f" providerId="ADAL" clId="{2B8E5248-8B89-43A1-9545-8D6013C6DA7D}" dt="2020-12-17T19:37:23.099" v="5" actId="20577"/>
          <ac:spMkLst>
            <pc:docMk/>
            <pc:sldMk cId="3764386811" sldId="309"/>
            <ac:spMk id="12" creationId="{00000000-0000-0000-0000-000000000000}"/>
          </ac:spMkLst>
        </pc:spChg>
      </pc:sldChg>
      <pc:sldChg chg="modSp">
        <pc:chgData name="James Clegg" userId="c6df1435-7a36-4b38-be4d-16e68e91152f" providerId="ADAL" clId="{2B8E5248-8B89-43A1-9545-8D6013C6DA7D}" dt="2020-12-17T19:37:20.095" v="3" actId="20577"/>
        <pc:sldMkLst>
          <pc:docMk/>
          <pc:sldMk cId="122344983" sldId="316"/>
        </pc:sldMkLst>
        <pc:spChg chg="mod">
          <ac:chgData name="James Clegg" userId="c6df1435-7a36-4b38-be4d-16e68e91152f" providerId="ADAL" clId="{2B8E5248-8B89-43A1-9545-8D6013C6DA7D}" dt="2020-12-17T19:37:20.095" v="3" actId="20577"/>
          <ac:spMkLst>
            <pc:docMk/>
            <pc:sldMk cId="122344983" sldId="316"/>
            <ac:spMk id="26" creationId="{00000000-0000-0000-0000-000000000000}"/>
          </ac:spMkLst>
        </pc:spChg>
      </pc:sldChg>
      <pc:sldChg chg="modSp">
        <pc:chgData name="James Clegg" userId="c6df1435-7a36-4b38-be4d-16e68e91152f" providerId="ADAL" clId="{2B8E5248-8B89-43A1-9545-8D6013C6DA7D}" dt="2020-12-17T19:37:27.019" v="7" actId="20577"/>
        <pc:sldMkLst>
          <pc:docMk/>
          <pc:sldMk cId="4051990619" sldId="318"/>
        </pc:sldMkLst>
        <pc:spChg chg="mod">
          <ac:chgData name="James Clegg" userId="c6df1435-7a36-4b38-be4d-16e68e91152f" providerId="ADAL" clId="{2B8E5248-8B89-43A1-9545-8D6013C6DA7D}" dt="2020-12-17T19:37:27.019" v="7" actId="20577"/>
          <ac:spMkLst>
            <pc:docMk/>
            <pc:sldMk cId="4051990619" sldId="318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How many?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10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How many more do we need to make 10?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2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37" y="230489"/>
            <a:ext cx="1116287" cy="1039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50" y="230489"/>
            <a:ext cx="1116287" cy="10393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758" y="4754419"/>
            <a:ext cx="1985510" cy="87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try!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Solve this question using a number line.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16 + 3 = 19</a:t>
            </a:r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That was much quicker as we had to do less jumps!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We were still adding 3 and 16 together.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It’s usually better to start with the largest number to solve an addition.</a:t>
            </a:r>
          </a:p>
        </p:txBody>
      </p:sp>
    </p:spTree>
    <p:extLst>
      <p:ext uri="{BB962C8B-B14F-4D97-AF65-F5344CB8AC3E}">
        <p14:creationId xmlns:p14="http://schemas.microsoft.com/office/powerpoint/2010/main" val="344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try!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2 + 12 =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That would be a lot of jumps, so lets start with the largest number. Let’s swap the numbers around.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12 + 2 =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try!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2 + 12 = 14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That would be a lot of jumps, so lets start with the largest number. Let’s swap the numbers around.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12 + 2 = 14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9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try some more using our number lines.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45" y="514348"/>
            <a:ext cx="4253467" cy="620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31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How many?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10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How many more do we need to make 10?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3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584760" y="48853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37" y="230489"/>
            <a:ext cx="1116287" cy="1039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50" y="230489"/>
            <a:ext cx="1116287" cy="10393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758" y="4754419"/>
            <a:ext cx="1985510" cy="8734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60950" y="160992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3960" y="289653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96227" y="484026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 flipV="1">
            <a:off x="4984016" y="4735981"/>
            <a:ext cx="2027421" cy="8919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64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955" y="4346724"/>
            <a:ext cx="2022074" cy="8895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10" name="Oval 9"/>
          <p:cNvSpPr/>
          <p:nvPr/>
        </p:nvSpPr>
        <p:spPr>
          <a:xfrm>
            <a:off x="5191726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and Eva are practising their number bonds to 10</a:t>
            </a:r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31076" y="3609444"/>
            <a:ext cx="1137679" cy="1607431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189213" y="3243627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74809" y="3274621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18829" y="35377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06378" y="356303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4809839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30268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051298" y="48279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628" y="4349352"/>
            <a:ext cx="2022074" cy="889548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4053148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and Eva are practising their number bonds to 10</a:t>
            </a:r>
          </a:p>
        </p:txBody>
      </p:sp>
      <p:pic>
        <p:nvPicPr>
          <p:cNvPr id="27" name="Picture 2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7116" y="3807101"/>
            <a:ext cx="1137679" cy="1607431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5354539" y="3259124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40135" y="3290118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8829" y="35377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71704" y="357853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5" name="Oval 34"/>
          <p:cNvSpPr/>
          <p:nvPr/>
        </p:nvSpPr>
        <p:spPr>
          <a:xfrm>
            <a:off x="3671261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188809" y="443937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809839" y="443937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819833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437946" y="48288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209681" y="483147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4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0" grpId="0"/>
      <p:bldP spid="31" grpId="0" animBg="1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Making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4174" y="143927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and Eva are practising their number bonds to 10</a:t>
            </a: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226" y="3759566"/>
            <a:ext cx="1211895" cy="88509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1400" y="3928091"/>
            <a:ext cx="1137679" cy="1607431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000493" y="3515833"/>
            <a:ext cx="1747810" cy="566995"/>
          </a:xfrm>
          <a:prstGeom prst="wedgeRoundRectCallout">
            <a:avLst>
              <a:gd name="adj1" fmla="val -58875"/>
              <a:gd name="adj2" fmla="val 101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24417" y="3546827"/>
            <a:ext cx="2507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have…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322768" y="3293495"/>
            <a:ext cx="1732577" cy="861991"/>
          </a:xfrm>
          <a:prstGeom prst="wedgeRoundRectCallout">
            <a:avLst>
              <a:gd name="adj1" fmla="val 45759"/>
              <a:gd name="adj2" fmla="val 9492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308364" y="3324489"/>
            <a:ext cx="170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 need … more!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9963" y="4439379"/>
            <a:ext cx="2055098" cy="904076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5010225" y="494434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631255" y="494434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18829" y="35377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73275" y="360167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25" grpId="0" animBg="1"/>
      <p:bldP spid="26" grpId="0" animBg="1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4174" y="1439276"/>
            <a:ext cx="61714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do some addition using a number line!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3 + 16 = ___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4174" y="1439276"/>
            <a:ext cx="61714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do some addition using a number line!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3 + 16 = 19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7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That took a long time and a lot of jumps!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Did you know that addition can be done any way round?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3 + 16</a:t>
            </a:r>
            <a:r>
              <a:rPr lang="en-GB" sz="54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is the same as </a:t>
            </a:r>
            <a:r>
              <a:rPr lang="en-GB" sz="5400" dirty="0" smtClean="0">
                <a:latin typeface="Comic Sans MS" panose="030F0702030302020204" pitchFamily="66" charset="0"/>
              </a:rPr>
              <a:t>16 + 3</a:t>
            </a:r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123" y="1439276"/>
            <a:ext cx="6705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try!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Solve this question using a number line.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16 + 3 = __</a:t>
            </a:r>
            <a:endParaRPr lang="en-GB" sz="5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9.4|8.5|9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6|4.3|2.1|6.1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8|5.5|2.7|5.1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5|16.5|3.4|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2d4c35-b548-4432-90ae-af4376e1c4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340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Emma Stephenson</cp:lastModifiedBy>
  <cp:revision>236</cp:revision>
  <dcterms:created xsi:type="dcterms:W3CDTF">2019-07-05T11:02:13Z</dcterms:created>
  <dcterms:modified xsi:type="dcterms:W3CDTF">2021-01-07T15:38:44Z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