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8466-28A1-4C55-9D95-26ED47D1A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08606-96B5-469C-9AE9-0F9FF00AA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F9B2-FD60-4564-B32B-76838387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699E2-2A21-493C-B75C-9F1371E4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1825-F86D-402E-91A6-4BF3EBA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A364-E31B-4CAB-B627-C443B9FA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9A97B-AE20-4182-B827-C7E46E6A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155B8-1DE4-411F-9CC2-0EBC31DC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6BC3-A16E-43AF-A7BF-45A966F1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B489B-6BF3-4915-A82F-92291B2F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9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66605-324A-4CE2-8B59-68F4B61B9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B71FD-AE53-4873-9ED9-F9B435D6D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4750-9D41-4331-8BE2-0380004F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BDA1D-0BB2-4B2E-972A-E1225836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D6C65-8B1A-4324-A231-2F423485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19D1-7306-4ED0-927D-4CBD9950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E9A2-FEFD-47B1-A974-0AC5EC3C1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6A6B1-770F-41F2-ADE7-B89FE68C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63172-F222-45CD-932C-033A3475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15BD-B099-42C2-AAA6-871A9C5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9639-5D57-4442-8B9C-0BD8F706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FB041-305E-4892-9C15-9DA1A272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12F5-A534-4871-9E10-C2EBDD8E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7210-EC29-4561-878C-301FDD14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4FA09-DCC7-4968-864B-E557E289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9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707E-AB59-4E32-B8B1-07BCAE7A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965B3-CDDE-48A7-AFD6-A9A76BE1C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A127C-8A3E-49CA-943B-25DA5850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1CBB7-4128-42BF-9157-3F704645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6044A-FA4B-4994-A0B6-7235E875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E8F72-424D-4B17-A793-103FCA37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4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4B8A-7563-4BEA-A2D2-F235A5A6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B6BE-45EB-426D-863E-A28B71E07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CE4FE-770F-45FC-904C-9BC72411E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13578-B8E1-408D-A17A-0C014ACFD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F0AB0-A040-4A30-A106-51746BD6A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B785E-A2FA-4851-AF27-C15887C2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52170-6F3A-4098-9932-AF4149D7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9285C-C81A-4FE8-8976-E8DCDD61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920C-DF67-4FEB-ADEF-F6DA79A5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F41FB-A92C-4576-BF1E-6923881F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B611C-3178-41D0-A46A-D5F0EF1E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052C0-4AC4-418A-86B7-388DF572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AC4D2-BBBC-44F7-BBFA-1C7BA7B6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8AF83-45A5-4A6E-ABC7-598F94AB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6BA51-6DD1-492D-A939-8196B259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7717-3FAA-47CA-89D8-9A85CE10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D2FC-9DD6-47B3-8852-F3F29F8E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AB484-A896-4B9A-A908-1AA95EA3F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5654F-3059-4B67-89F4-3EA941C8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3ABA-CDC7-4AEF-A3C6-77988134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25A6E-3FB8-4122-A97C-96D51CA7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363F-45E3-45B4-B1CA-32F46EBC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90576-B867-4D58-8AAE-6AB59443C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C7EF4-397E-4D23-A045-BF00517A0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C11EF-C262-4B73-B6E9-8E54D45E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3C52D-5718-467F-A291-2249185C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6BFCE-E041-4F05-9523-437E4EF3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8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5234D-6B05-4BDE-9485-CE8F23D2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132A-B565-4C90-8EC3-0F75EDAC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3A0B-8A56-4A4D-A746-AE67AB346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23A3-8AD8-430A-8D27-797E91EBFAB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9862-2D9E-4060-8E36-D0B4CEB2D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FF93-0420-4727-B408-59171160C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D198-6CA0-4A62-819A-23E2B8BD3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7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700D83-92B3-485D-9E3B-34179E86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06" y="-23559"/>
            <a:ext cx="9753187" cy="6881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59AA0-22B1-4F33-A3FA-39E2D19ECC87}"/>
              </a:ext>
            </a:extLst>
          </p:cNvPr>
          <p:cNvSpPr txBox="1"/>
          <p:nvPr/>
        </p:nvSpPr>
        <p:spPr>
          <a:xfrm>
            <a:off x="8123583" y="131299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1</a:t>
            </a:r>
          </a:p>
          <a:p>
            <a:pPr algn="ctr"/>
            <a:r>
              <a:rPr lang="en-GB" sz="4800" dirty="0"/>
              <a:t>12/01/21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49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CEDCF-09D4-4398-A586-A62106DE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5" y="0"/>
            <a:ext cx="8054216" cy="6848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4BE39-B503-4791-B64B-EB3069974A66}"/>
              </a:ext>
            </a:extLst>
          </p:cNvPr>
          <p:cNvSpPr txBox="1"/>
          <p:nvPr/>
        </p:nvSpPr>
        <p:spPr>
          <a:xfrm>
            <a:off x="6983895" y="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10</a:t>
            </a:r>
          </a:p>
          <a:p>
            <a:pPr algn="ctr"/>
            <a:r>
              <a:rPr lang="en-GB" sz="4800" dirty="0"/>
              <a:t>11/02/21</a:t>
            </a:r>
          </a:p>
        </p:txBody>
      </p:sp>
    </p:spTree>
    <p:extLst>
      <p:ext uri="{BB962C8B-B14F-4D97-AF65-F5344CB8AC3E}">
        <p14:creationId xmlns:p14="http://schemas.microsoft.com/office/powerpoint/2010/main" val="113975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64658-54B4-4AC2-B61C-9F69B32C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70" y="-526"/>
            <a:ext cx="9254573" cy="685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2651A-AEF1-424A-A28F-FB353FB86A6B}"/>
              </a:ext>
            </a:extLst>
          </p:cNvPr>
          <p:cNvSpPr txBox="1"/>
          <p:nvPr/>
        </p:nvSpPr>
        <p:spPr>
          <a:xfrm>
            <a:off x="7964557" y="134683"/>
            <a:ext cx="40684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2</a:t>
            </a:r>
          </a:p>
          <a:p>
            <a:pPr algn="ctr"/>
            <a:r>
              <a:rPr lang="en-GB" sz="4800" dirty="0"/>
              <a:t>14/01/21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9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9E008-379C-4454-9569-9255CF7E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1" y="0"/>
            <a:ext cx="8550965" cy="684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23D19-5F42-4472-A445-7A87FF2F9443}"/>
              </a:ext>
            </a:extLst>
          </p:cNvPr>
          <p:cNvSpPr txBox="1"/>
          <p:nvPr/>
        </p:nvSpPr>
        <p:spPr>
          <a:xfrm>
            <a:off x="7023652" y="437537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3</a:t>
            </a:r>
          </a:p>
          <a:p>
            <a:pPr algn="ctr"/>
            <a:r>
              <a:rPr lang="en-GB" sz="4800" dirty="0"/>
              <a:t>19/01/21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87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3A865-AB68-4345-89C4-4B433F1B9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91" y="0"/>
            <a:ext cx="7993339" cy="6884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CC8DE-A4E2-456A-B1EC-B68C069DE13D}"/>
              </a:ext>
            </a:extLst>
          </p:cNvPr>
          <p:cNvSpPr txBox="1"/>
          <p:nvPr/>
        </p:nvSpPr>
        <p:spPr>
          <a:xfrm>
            <a:off x="7010400" y="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4</a:t>
            </a:r>
          </a:p>
          <a:p>
            <a:pPr algn="ctr"/>
            <a:r>
              <a:rPr lang="en-GB" sz="4800" dirty="0"/>
              <a:t>21/01/21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4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F41F4-16F8-436F-8F5A-4FD026D5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3" y="0"/>
            <a:ext cx="8342451" cy="6770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504D4-5588-42FF-B94F-15C3CB6818BD}"/>
              </a:ext>
            </a:extLst>
          </p:cNvPr>
          <p:cNvSpPr txBox="1"/>
          <p:nvPr/>
        </p:nvSpPr>
        <p:spPr>
          <a:xfrm>
            <a:off x="6599583" y="8782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5</a:t>
            </a:r>
          </a:p>
          <a:p>
            <a:pPr algn="ctr"/>
            <a:r>
              <a:rPr lang="en-GB" sz="4800" dirty="0"/>
              <a:t>26/01/21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81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D7371-D21E-45D5-B8C1-5F5E83E7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3" y="0"/>
            <a:ext cx="8806691" cy="6802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0D0B7-50FC-49E7-8D4D-06A3A5AAC11A}"/>
              </a:ext>
            </a:extLst>
          </p:cNvPr>
          <p:cNvSpPr txBox="1"/>
          <p:nvPr/>
        </p:nvSpPr>
        <p:spPr>
          <a:xfrm>
            <a:off x="6771861" y="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6</a:t>
            </a:r>
          </a:p>
          <a:p>
            <a:pPr algn="ctr"/>
            <a:r>
              <a:rPr lang="en-GB" sz="4800" dirty="0"/>
              <a:t>28/01/21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7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9E0F1-B588-40EB-831D-F6D1E43E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2" y="0"/>
            <a:ext cx="813500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E694D-2093-4AEA-A984-BB7335AB5BD3}"/>
              </a:ext>
            </a:extLst>
          </p:cNvPr>
          <p:cNvSpPr txBox="1"/>
          <p:nvPr/>
        </p:nvSpPr>
        <p:spPr>
          <a:xfrm>
            <a:off x="6851373" y="17443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7</a:t>
            </a:r>
          </a:p>
          <a:p>
            <a:pPr algn="ctr"/>
            <a:r>
              <a:rPr lang="en-GB" sz="4800" dirty="0"/>
              <a:t>02/02/21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9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3A8B6-B4D8-4715-89C8-FA9E2226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" y="-1"/>
            <a:ext cx="7809465" cy="6852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095A8-48DB-4741-B536-A688F0C04989}"/>
              </a:ext>
            </a:extLst>
          </p:cNvPr>
          <p:cNvSpPr txBox="1"/>
          <p:nvPr/>
        </p:nvSpPr>
        <p:spPr>
          <a:xfrm>
            <a:off x="6904383" y="14793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8</a:t>
            </a:r>
          </a:p>
          <a:p>
            <a:pPr algn="ctr"/>
            <a:r>
              <a:rPr lang="en-GB" sz="4800" dirty="0"/>
              <a:t>04/02/21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21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BC075-A37E-4A02-AEB2-D4FDB8B6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" y="0"/>
            <a:ext cx="8143255" cy="6869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CB73-CD57-40FC-A1FB-733AEC4CEFE8}"/>
              </a:ext>
            </a:extLst>
          </p:cNvPr>
          <p:cNvSpPr txBox="1"/>
          <p:nvPr/>
        </p:nvSpPr>
        <p:spPr>
          <a:xfrm>
            <a:off x="6758609" y="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HANDWRITING</a:t>
            </a:r>
          </a:p>
          <a:p>
            <a:pPr algn="ctr"/>
            <a:r>
              <a:rPr lang="en-GB" sz="4800" dirty="0"/>
              <a:t>LESSON 9</a:t>
            </a:r>
          </a:p>
          <a:p>
            <a:pPr algn="ctr"/>
            <a:r>
              <a:rPr lang="en-GB" sz="4800" dirty="0"/>
              <a:t>09/02/21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1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</cp:revision>
  <dcterms:created xsi:type="dcterms:W3CDTF">2021-01-10T11:22:00Z</dcterms:created>
  <dcterms:modified xsi:type="dcterms:W3CDTF">2021-01-10T11:36:47Z</dcterms:modified>
</cp:coreProperties>
</file>