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2" r:id="rId7"/>
    <p:sldId id="260" r:id="rId8"/>
    <p:sldId id="261" r:id="rId9"/>
    <p:sldId id="264" r:id="rId10"/>
    <p:sldId id="263" r:id="rId11"/>
    <p:sldId id="286" r:id="rId12"/>
    <p:sldId id="266" r:id="rId13"/>
    <p:sldId id="269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29FC-08B4-7249-8284-E95098340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35BD7-070F-4D45-82A3-658880669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AA0-CD07-5E47-962B-A4453ABB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CD18-6D9E-8548-8439-B7C5218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7BFB-DA10-EA4F-BE85-EBBC33B0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D991-D053-A14E-8C51-248FF3D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D36BF-2850-5F4E-8CC4-67B7A75F6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789E-1806-244E-8F0B-2821A0CE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AA1F-837A-2647-9EF9-862764E2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B4B-F5C3-4F4E-A85A-DF300AD5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9C1A2-444C-7143-AA5A-6E9945A0A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2FCEF-2CD0-D54F-98E5-1B5FEC13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F6780-4EB2-3543-90DE-65DB3BAB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7BB2-F6D3-A441-939F-F8751129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01953-2FB5-224A-BEC3-88744091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2587-0BD7-8F40-8A03-D45D2C6D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4F5F-BB2F-D944-BF0D-9F6003D3A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FCB1-1B3C-514E-BEBD-2DB87FE5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4A7E3-2F0B-6544-88D9-4F71E36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9C51-D2B1-CA43-AF66-58BAF442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87D8-2824-A141-AFD8-B1FCBEC0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765C-0E73-7A40-8067-1DDEB979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B5F1-E10B-3B49-B9FA-D882F8FF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28BD-F3A9-C04C-8AA3-587E4170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AEB6-F400-364E-9D60-7C87CD8A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B2E7-2E82-BF4B-B454-ED7A3022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423A-0F60-1546-9297-799E47B11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3A78B-8850-D24A-A6C8-0CDEE2632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1DC17-F196-1F4C-9B59-4047388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F9CA7-9A01-9442-A38C-FBDB0D1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B7C6-AE0F-FD49-A04F-029F81DB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251B-0A62-B94B-86A7-66DE2993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595D-6D22-B247-BB08-D6B46E6B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BFC43-A348-5743-87D1-D9912597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B9253-98A2-0C4E-A3C5-8D8A4CCEB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3EE73-6B33-4C45-B41D-B4773CC0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A4256-D121-B348-9F7C-49F86839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E2674-8C47-E344-AA4D-F06EF0F3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1407C-3067-FB44-A4C6-211BE6A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ECAF-CE3D-744D-BBF7-92DC7C5A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AE820-F447-AD46-B935-400CFB4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14E87-C146-D44E-95E5-F4A626C9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E05F-121F-1C49-AD55-EB63DCCD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83E5F-CE48-4A4D-A4FC-525C2519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2F559-C167-0A44-8C44-AFBB7966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90CDD-ADE1-8343-971B-E8BAD4F2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673C-0F5A-714D-99EE-EE3D1509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E2A-CECE-0842-8EF7-7FB45890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7F09-B66E-324A-A88E-30A05ACC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B847-7B79-154E-9497-9C2DE89B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44E28-4286-EA4D-8D34-5541FED4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4BC5-03A7-5C4F-A1AB-C288E1B9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745-6733-7B47-93AA-832925C5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3EF64-5BAC-DF46-A052-E03F1AAA1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F6802-7036-5A47-9DF6-EBB92DE6D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FB5B-1C85-E346-9EA3-9B1776E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6713-59C4-2348-9905-FCC350EF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0EB7-3BA0-3340-A80C-65CAD1D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38EFD-B5BF-E74E-9337-EE28FC73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17572-1968-4F49-9412-948EE475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CF21-92D4-E440-B3FF-FBA430FE8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D550-EA1D-5040-B7E4-C3F4529319AE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BCBF-762A-9D40-B7BB-03268BFED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6618-6A39-174D-8564-5C033E2E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BC60-7341-B646-9037-224D02FD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03ED-36DF-7040-90F3-EB6E8867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b="1" dirty="0" err="1"/>
              <a:t>Evernight</a:t>
            </a:r>
            <a:endParaRPr lang="en-US" sz="11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59AA6-6B43-8A46-B40E-0522F1E2E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By</a:t>
            </a:r>
            <a:r>
              <a:rPr lang="en-US" dirty="0"/>
              <a:t> </a:t>
            </a:r>
            <a:r>
              <a:rPr lang="en-US" sz="3200" dirty="0"/>
              <a:t>Ross</a:t>
            </a:r>
            <a:r>
              <a:rPr lang="en-US" dirty="0"/>
              <a:t> </a:t>
            </a:r>
            <a:r>
              <a:rPr lang="en-US" sz="3200" dirty="0" err="1"/>
              <a:t>MacKenzie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1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318F8-1F11-BD4D-98DD-E9CD2C20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597" y="182251"/>
            <a:ext cx="6000321" cy="64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10809-1E9D-DE4B-B599-086FB45A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30B4F-FC9D-8B43-930D-2DE4DE893F52}"/>
              </a:ext>
            </a:extLst>
          </p:cNvPr>
          <p:cNvSpPr txBox="1"/>
          <p:nvPr/>
        </p:nvSpPr>
        <p:spPr>
          <a:xfrm>
            <a:off x="4777483" y="2866490"/>
            <a:ext cx="2929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76669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249C7-02F2-264D-9C82-D23B3E43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23" y="86905"/>
            <a:ext cx="4715553" cy="66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9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C7B7D-697E-BA4E-9E5F-068B21B9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99" y="-1"/>
            <a:ext cx="4801313" cy="69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5C466-1DC9-2748-94F3-3C774CBA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-1"/>
            <a:ext cx="4691865" cy="68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8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EA943-F652-1F49-911E-94E237E2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24" y="6681"/>
            <a:ext cx="4762571" cy="6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EA08C-6A6A-B44F-BBB1-B77B4736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04" y="426235"/>
            <a:ext cx="5368390" cy="53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10809-1E9D-DE4B-B599-086FB45A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30B4F-FC9D-8B43-930D-2DE4DE893F52}"/>
              </a:ext>
            </a:extLst>
          </p:cNvPr>
          <p:cNvSpPr txBox="1"/>
          <p:nvPr/>
        </p:nvSpPr>
        <p:spPr>
          <a:xfrm>
            <a:off x="4777484" y="2866490"/>
            <a:ext cx="292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461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469AF-5BF1-CF4E-8998-76A2155B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676400"/>
            <a:ext cx="358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AACF6-7065-1F42-AA5D-E758B663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163" y="-87862"/>
            <a:ext cx="4900773" cy="69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661A5-CFC2-5845-B25A-866027CC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49" y="0"/>
            <a:ext cx="4832137" cy="68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3D7BA-A57B-1F44-8904-46733B93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57" y="0"/>
            <a:ext cx="4875659" cy="68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D361E-D954-2A4D-AB3C-586F8975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163" y="-33377"/>
            <a:ext cx="4921322" cy="69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9A81-CD12-0F47-88FF-B49DD18F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58" y="-1"/>
            <a:ext cx="4704281" cy="68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17104-32C6-D345-B597-69B07DC8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36" y="-23179"/>
            <a:ext cx="5342563" cy="69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7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Macintosh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Evernight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Evernight</dc:title>
  <dc:creator>Microsoft Office User</dc:creator>
  <cp:lastModifiedBy>Microsoft Office User</cp:lastModifiedBy>
  <cp:revision>2</cp:revision>
  <dcterms:created xsi:type="dcterms:W3CDTF">2020-06-01T13:43:27Z</dcterms:created>
  <dcterms:modified xsi:type="dcterms:W3CDTF">2020-06-01T14:02:11Z</dcterms:modified>
</cp:coreProperties>
</file>