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660" r:id="rId2"/>
    <p:sldMasterId id="2147483732" r:id="rId3"/>
    <p:sldMasterId id="2147483708" r:id="rId4"/>
    <p:sldMasterId id="2147483720" r:id="rId5"/>
    <p:sldMasterId id="2147483672" r:id="rId6"/>
    <p:sldMasterId id="2147483684" r:id="rId7"/>
  </p:sldMasterIdLst>
  <p:notesMasterIdLst>
    <p:notesMasterId r:id="rId20"/>
  </p:notesMasterIdLst>
  <p:handoutMasterIdLst>
    <p:handoutMasterId r:id="rId21"/>
  </p:handoutMasterIdLst>
  <p:sldIdLst>
    <p:sldId id="256" r:id="rId8"/>
    <p:sldId id="276" r:id="rId9"/>
    <p:sldId id="277" r:id="rId10"/>
    <p:sldId id="258" r:id="rId11"/>
    <p:sldId id="257" r:id="rId12"/>
    <p:sldId id="265" r:id="rId13"/>
    <p:sldId id="267" r:id="rId14"/>
    <p:sldId id="268" r:id="rId15"/>
    <p:sldId id="269" r:id="rId16"/>
    <p:sldId id="270" r:id="rId17"/>
    <p:sldId id="272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F4AE560-7861-4471-A9D7-5A30A960F153}">
          <p14:sldIdLst>
            <p14:sldId id="256"/>
            <p14:sldId id="276"/>
            <p14:sldId id="277"/>
            <p14:sldId id="258"/>
            <p14:sldId id="257"/>
            <p14:sldId id="265"/>
            <p14:sldId id="267"/>
            <p14:sldId id="268"/>
            <p14:sldId id="269"/>
            <p14:sldId id="270"/>
          </p14:sldIdLst>
        </p14:section>
        <p14:section name="Untitled Section" id="{2299EAE4-0B87-45A3-89AB-F6256A3737B1}">
          <p14:sldIdLst>
            <p14:sldId id="272"/>
            <p14:sldId id="27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Hamilton" initials="CH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87697" autoAdjust="0"/>
  </p:normalViewPr>
  <p:slideViewPr>
    <p:cSldViewPr>
      <p:cViewPr varScale="1">
        <p:scale>
          <a:sx n="64" d="100"/>
          <a:sy n="64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2856" y="7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79ED4-EA47-42E6-8621-E33B29BA8F9D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F0BB8-C432-471E-A239-C23E506A7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8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95948-3CA7-4AB0-82CD-4756782276C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DAC55-FB6F-4094-ABB4-E691113947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977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DAC55-FB6F-4094-ABB4-E691113947D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470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DAC55-FB6F-4094-ABB4-E691113947D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770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DAC55-FB6F-4094-ABB4-E691113947D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852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DAC55-FB6F-4094-ABB4-E691113947D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674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DAC55-FB6F-4094-ABB4-E691113947D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59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DAC55-FB6F-4094-ABB4-E691113947D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258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DAC55-FB6F-4094-ABB4-E691113947D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71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DAC55-FB6F-4094-ABB4-E691113947D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78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na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276872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0189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solidFill>
                  <a:schemeClr val="bg1">
                    <a:lumMod val="50000"/>
                  </a:schemeClr>
                </a:solidFill>
                <a:latin typeface="Gill Sans MT" panose="020B05020201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Course Lead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71322" y="5182382"/>
            <a:ext cx="6401355" cy="14509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62579" y="5761075"/>
            <a:ext cx="341441" cy="2962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88454" y="5715516"/>
            <a:ext cx="367092" cy="3417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039980" y="5715684"/>
            <a:ext cx="348474" cy="34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72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with model &amp; Cal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15516" y="1064431"/>
            <a:ext cx="8244916" cy="13135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 userDrawn="1"/>
        </p:nvSpPr>
        <p:spPr>
          <a:xfrm>
            <a:off x="215516" y="2528900"/>
            <a:ext cx="5436604" cy="342038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5742130" y="2528900"/>
            <a:ext cx="2718302" cy="342038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 userDrawn="1"/>
        </p:nvSpPr>
        <p:spPr>
          <a:xfrm>
            <a:off x="215516" y="2528900"/>
            <a:ext cx="5436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Gill Sans MT" pitchFamily="34" charset="0"/>
              </a:rPr>
              <a:t>Model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742130" y="2537611"/>
            <a:ext cx="271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Gill Sans MT" pitchFamily="34" charset="0"/>
              </a:rPr>
              <a:t>Calculations</a:t>
            </a:r>
          </a:p>
        </p:txBody>
      </p:sp>
      <p:sp>
        <p:nvSpPr>
          <p:cNvPr id="8" name="Text Placeholder 33"/>
          <p:cNvSpPr>
            <a:spLocks noGrp="1"/>
          </p:cNvSpPr>
          <p:nvPr>
            <p:ph type="body" sz="quarter" idx="10"/>
          </p:nvPr>
        </p:nvSpPr>
        <p:spPr>
          <a:xfrm>
            <a:off x="215900" y="1052736"/>
            <a:ext cx="8243888" cy="13321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129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589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448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200" i="1">
                <a:latin typeface="Gill Sans MT" panose="020B0502020104020203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47964" y="5553236"/>
            <a:ext cx="4210236" cy="553616"/>
          </a:xfrm>
        </p:spPr>
        <p:txBody>
          <a:bodyPr>
            <a:normAutofit/>
          </a:bodyPr>
          <a:lstStyle>
            <a:lvl1pPr marL="0" indent="0" algn="r">
              <a:buNone/>
              <a:defRPr sz="2800" baseline="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978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s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06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Sub-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524" y="1232756"/>
            <a:ext cx="7020780" cy="594444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87524" y="2060848"/>
            <a:ext cx="7921625" cy="4284662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ill Sans MT" panose="020B0502020104020203" pitchFamily="34" charset="0"/>
              </a:defRPr>
            </a:lvl1pPr>
            <a:lvl2pPr>
              <a:defRPr sz="2800">
                <a:latin typeface="Gill Sans MT" panose="020B0502020104020203" pitchFamily="34" charset="0"/>
              </a:defRPr>
            </a:lvl2pPr>
            <a:lvl3pPr marL="914400" indent="0">
              <a:buNone/>
              <a:defRPr sz="2000">
                <a:latin typeface="Gill Sans MT" panose="020B0502020104020203" pitchFamily="34" charset="0"/>
              </a:defRPr>
            </a:lvl3pPr>
            <a:lvl4pPr>
              <a:defRPr sz="1800">
                <a:latin typeface="Gill Sans MT" panose="020B0502020104020203" pitchFamily="34" charset="0"/>
              </a:defRPr>
            </a:lvl4pPr>
            <a:lvl5pPr>
              <a:defRPr sz="18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63334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title with model &amp; Cal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87524" y="1232756"/>
            <a:ext cx="7020780" cy="594444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15516" y="2024844"/>
            <a:ext cx="8244916" cy="828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15516" y="2924944"/>
            <a:ext cx="5436604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5742130" y="2924944"/>
            <a:ext cx="2718302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215516" y="2952237"/>
            <a:ext cx="5436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Gill Sans MT" pitchFamily="34" charset="0"/>
              </a:rPr>
              <a:t>Model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742130" y="2960948"/>
            <a:ext cx="271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Gill Sans MT" pitchFamily="34" charset="0"/>
              </a:rPr>
              <a:t>Calculations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0"/>
          </p:nvPr>
        </p:nvSpPr>
        <p:spPr>
          <a:xfrm>
            <a:off x="215900" y="2013149"/>
            <a:ext cx="8243888" cy="8397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813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Sub-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 userDrawn="1"/>
        </p:nvSpPr>
        <p:spPr>
          <a:xfrm>
            <a:off x="287524" y="1232756"/>
            <a:ext cx="5732276" cy="5944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7338" y="1989138"/>
            <a:ext cx="7956550" cy="4319587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4395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title with model &amp; Cal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87524" y="1232756"/>
            <a:ext cx="7020780" cy="594444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15516" y="2024844"/>
            <a:ext cx="8244916" cy="828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15516" y="2924944"/>
            <a:ext cx="5436604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5742130" y="2924944"/>
            <a:ext cx="2718302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215516" y="2952237"/>
            <a:ext cx="5436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Gill Sans MT" pitchFamily="34" charset="0"/>
              </a:rPr>
              <a:t>Model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742130" y="2960948"/>
            <a:ext cx="271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Gill Sans MT" pitchFamily="34" charset="0"/>
              </a:rPr>
              <a:t>Calculations</a:t>
            </a:r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0"/>
          </p:nvPr>
        </p:nvSpPr>
        <p:spPr>
          <a:xfrm>
            <a:off x="215900" y="2013149"/>
            <a:ext cx="8243888" cy="8397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967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Sub-hea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287524" y="1232756"/>
            <a:ext cx="7164796" cy="594444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7338" y="1989138"/>
            <a:ext cx="7956550" cy="4248150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55833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with model &amp; Cal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87524" y="1232756"/>
            <a:ext cx="7164796" cy="594444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15516" y="2024844"/>
            <a:ext cx="8244916" cy="828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215516" y="2924944"/>
            <a:ext cx="5436604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5742130" y="2924944"/>
            <a:ext cx="2718302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215516" y="2952237"/>
            <a:ext cx="5436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Gill Sans MT" pitchFamily="34" charset="0"/>
              </a:rPr>
              <a:t>Model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742130" y="2960948"/>
            <a:ext cx="2718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Gill Sans MT" pitchFamily="34" charset="0"/>
              </a:rPr>
              <a:t>Calculations</a:t>
            </a:r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0"/>
          </p:nvPr>
        </p:nvSpPr>
        <p:spPr>
          <a:xfrm>
            <a:off x="215900" y="2013149"/>
            <a:ext cx="8243888" cy="8397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850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1520" y="1052736"/>
            <a:ext cx="7885112" cy="5256212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388093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63"/>
          <a:stretch/>
        </p:blipFill>
        <p:spPr bwMode="auto">
          <a:xfrm>
            <a:off x="0" y="1387153"/>
            <a:ext cx="7835182" cy="240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8" y="166762"/>
            <a:ext cx="849970" cy="84997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23848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3575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4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9" r="12610"/>
          <a:stretch/>
        </p:blipFill>
        <p:spPr bwMode="auto">
          <a:xfrm>
            <a:off x="0" y="0"/>
            <a:ext cx="9143999" cy="692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8" y="166762"/>
            <a:ext cx="849970" cy="84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06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4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9" r="12610"/>
          <a:stretch/>
        </p:blipFill>
        <p:spPr bwMode="auto">
          <a:xfrm>
            <a:off x="0" y="0"/>
            <a:ext cx="9143999" cy="692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rapezoid 7"/>
          <p:cNvSpPr/>
          <p:nvPr userDrawn="1"/>
        </p:nvSpPr>
        <p:spPr>
          <a:xfrm rot="10800000">
            <a:off x="-540568" y="1124745"/>
            <a:ext cx="6804756" cy="756000"/>
          </a:xfrm>
          <a:prstGeom prst="trapezoid">
            <a:avLst>
              <a:gd name="adj" fmla="val 47038"/>
            </a:avLst>
          </a:prstGeom>
          <a:solidFill>
            <a:srgbClr val="1D3A63"/>
          </a:solidFill>
          <a:ln>
            <a:solidFill>
              <a:srgbClr val="1D3A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8" y="166762"/>
            <a:ext cx="849970" cy="84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20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41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9" r="12610"/>
          <a:stretch/>
        </p:blipFill>
        <p:spPr bwMode="auto">
          <a:xfrm>
            <a:off x="0" y="0"/>
            <a:ext cx="9143999" cy="692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rapezoid 7"/>
          <p:cNvSpPr/>
          <p:nvPr userDrawn="1"/>
        </p:nvSpPr>
        <p:spPr>
          <a:xfrm rot="10800000">
            <a:off x="-540568" y="1124745"/>
            <a:ext cx="8424936" cy="756000"/>
          </a:xfrm>
          <a:prstGeom prst="trapezoid">
            <a:avLst>
              <a:gd name="adj" fmla="val 47038"/>
            </a:avLst>
          </a:prstGeom>
          <a:solidFill>
            <a:srgbClr val="1D3A63"/>
          </a:solidFill>
          <a:ln>
            <a:solidFill>
              <a:srgbClr val="1D3A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8" y="166762"/>
            <a:ext cx="849970" cy="84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52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42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0" y="0"/>
            <a:ext cx="9143999" cy="6923851"/>
            <a:chOff x="0" y="0"/>
            <a:chExt cx="9143999" cy="6923851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139" r="12610"/>
            <a:stretch/>
          </p:blipFill>
          <p:spPr bwMode="auto">
            <a:xfrm>
              <a:off x="0" y="0"/>
              <a:ext cx="9143999" cy="69238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Rectangle 7"/>
            <p:cNvSpPr/>
            <p:nvPr userDrawn="1"/>
          </p:nvSpPr>
          <p:spPr>
            <a:xfrm>
              <a:off x="0" y="728700"/>
              <a:ext cx="5868144" cy="14041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8" y="166762"/>
            <a:ext cx="849970" cy="84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44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43" r:id="rId2"/>
    <p:sldLayoutId id="2147483745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88" y="166762"/>
            <a:ext cx="849970" cy="84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80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29FD6-4CDC-4228-BB16-07583EEB7D5F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10F4E-27AF-47B0-BFFC-A116C5A81085}" type="slidenum">
              <a:rPr lang="en-GB" smtClean="0"/>
              <a:t>‹#›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76" r="12522"/>
          <a:stretch/>
        </p:blipFill>
        <p:spPr bwMode="auto">
          <a:xfrm>
            <a:off x="0" y="0"/>
            <a:ext cx="9143999" cy="686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42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3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7.pn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4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2.png"/><Relationship Id="rId5" Type="http://schemas.openxmlformats.org/officeDocument/2006/relationships/image" Target="../media/image36.png"/><Relationship Id="rId10" Type="http://schemas.openxmlformats.org/officeDocument/2006/relationships/image" Target="../media/image39.png"/><Relationship Id="rId4" Type="http://schemas.openxmlformats.org/officeDocument/2006/relationships/image" Target="../media/image35.png"/><Relationship Id="rId9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2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6" y="1176621"/>
            <a:ext cx="1877731" cy="12802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512" y="2348880"/>
            <a:ext cx="6444031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1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6292269" y="2641021"/>
            <a:ext cx="1908212" cy="184142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1334537" y="2641021"/>
            <a:ext cx="1908212" cy="1841428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1655676" y="2571001"/>
            <a:ext cx="10117124" cy="1627526"/>
            <a:chOff x="5601243" y="1199805"/>
            <a:chExt cx="5519085" cy="1059019"/>
          </a:xfrm>
        </p:grpSpPr>
        <p:pic>
          <p:nvPicPr>
            <p:cNvPr id="3" name="Picture 2" descr="Image result for bag clipar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1243" y="1430113"/>
              <a:ext cx="690592" cy="8287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2" descr="Image result for bag clipar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4106" y="1430113"/>
              <a:ext cx="690592" cy="8287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Image result for bag clipar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6969" y="1430113"/>
              <a:ext cx="690592" cy="8287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Image result for bag clipar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9831" y="1430113"/>
              <a:ext cx="690592" cy="8287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0621823" y="1199805"/>
              <a:ext cx="498505" cy="460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4000" dirty="0">
                <a:latin typeface="KG Primary Penmanship" panose="02000506000000020003" pitchFamily="2" charset="0"/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0052" y="625245"/>
            <a:ext cx="5803895" cy="22922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9141" y="3274179"/>
            <a:ext cx="819004" cy="10729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92630" y="3274178"/>
            <a:ext cx="902286" cy="107298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94688" y="3268329"/>
            <a:ext cx="1060796" cy="107298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50711" y="3267499"/>
            <a:ext cx="896190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42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656692"/>
            <a:ext cx="6047756" cy="1072989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712" y="2449761"/>
            <a:ext cx="2628292" cy="1224136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8004" y="2449761"/>
            <a:ext cx="2628292" cy="1224136"/>
          </a:xfrm>
          <a:prstGeom prst="rect">
            <a:avLst/>
          </a:prstGeom>
        </p:spPr>
      </p:pic>
      <p:sp>
        <p:nvSpPr>
          <p:cNvPr id="13" name="Flowchart: Connector 12"/>
          <p:cNvSpPr/>
          <p:nvPr/>
        </p:nvSpPr>
        <p:spPr>
          <a:xfrm>
            <a:off x="4716016" y="3104964"/>
            <a:ext cx="396044" cy="396044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lowchart: Connector 13"/>
          <p:cNvSpPr/>
          <p:nvPr/>
        </p:nvSpPr>
        <p:spPr>
          <a:xfrm>
            <a:off x="5220072" y="3104964"/>
            <a:ext cx="396044" cy="396044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Connector 14"/>
          <p:cNvSpPr/>
          <p:nvPr/>
        </p:nvSpPr>
        <p:spPr>
          <a:xfrm>
            <a:off x="5724128" y="3104964"/>
            <a:ext cx="396044" cy="396044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636785" y="1592796"/>
            <a:ext cx="3942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15 + 3          15 + 4</a:t>
            </a:r>
            <a:endParaRPr lang="en-GB" sz="4000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712" y="4221088"/>
            <a:ext cx="2628292" cy="122413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8004" y="4221088"/>
            <a:ext cx="2628292" cy="1224136"/>
          </a:xfrm>
          <a:prstGeom prst="rect">
            <a:avLst/>
          </a:prstGeom>
        </p:spPr>
      </p:pic>
      <p:sp>
        <p:nvSpPr>
          <p:cNvPr id="34" name="Flowchart: Connector 33"/>
          <p:cNvSpPr/>
          <p:nvPr/>
        </p:nvSpPr>
        <p:spPr>
          <a:xfrm>
            <a:off x="4716016" y="4876291"/>
            <a:ext cx="396044" cy="396044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lowchart: Connector 34"/>
          <p:cNvSpPr/>
          <p:nvPr/>
        </p:nvSpPr>
        <p:spPr>
          <a:xfrm>
            <a:off x="5220072" y="4876291"/>
            <a:ext cx="396044" cy="396044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lowchart: Connector 35"/>
          <p:cNvSpPr/>
          <p:nvPr/>
        </p:nvSpPr>
        <p:spPr>
          <a:xfrm>
            <a:off x="5724128" y="4876291"/>
            <a:ext cx="396044" cy="396044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lowchart: Connector 36"/>
          <p:cNvSpPr/>
          <p:nvPr/>
        </p:nvSpPr>
        <p:spPr>
          <a:xfrm>
            <a:off x="6186816" y="4876291"/>
            <a:ext cx="396044" cy="396044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193958" y="1592796"/>
            <a:ext cx="738082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193958" y="1520788"/>
            <a:ext cx="72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&lt;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27334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3" grpId="0"/>
      <p:bldP spid="34" grpId="0" animBg="1"/>
      <p:bldP spid="35" grpId="0" animBg="1"/>
      <p:bldP spid="36" grpId="0" animBg="1"/>
      <p:bldP spid="37" grpId="0" animBg="1"/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72716"/>
            <a:ext cx="7855876" cy="5148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2491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06" y="1154153"/>
            <a:ext cx="7490288" cy="558442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52657" y="1149234"/>
            <a:ext cx="1139962" cy="2382666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1666061" y="1913022"/>
            <a:ext cx="319721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099502" y="1913022"/>
            <a:ext cx="319721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562777" y="1913022"/>
            <a:ext cx="319721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011775" y="1909482"/>
            <a:ext cx="319721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445216" y="1913022"/>
            <a:ext cx="319721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1666061" y="2401823"/>
            <a:ext cx="319721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099502" y="2401823"/>
            <a:ext cx="319721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562038" y="2394743"/>
            <a:ext cx="319721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2995479" y="2394743"/>
            <a:ext cx="319721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55441" y="1149234"/>
            <a:ext cx="1139962" cy="2382666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4069574" y="1918745"/>
            <a:ext cx="319721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503015" y="1918745"/>
            <a:ext cx="319721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455876" y="2394743"/>
            <a:ext cx="319721" cy="34636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3468414" y="2352018"/>
            <a:ext cx="336017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529420" y="1881173"/>
            <a:ext cx="336017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093777" y="1892826"/>
            <a:ext cx="336017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971259" y="2366265"/>
            <a:ext cx="336017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535616" y="2377918"/>
            <a:ext cx="336017" cy="48509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2250391" y="3701818"/>
            <a:ext cx="3881382" cy="909207"/>
            <a:chOff x="2457010" y="1882226"/>
            <a:chExt cx="5202201" cy="1140920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177640" y="1161596"/>
              <a:ext cx="1139962" cy="2581221"/>
            </a:xfrm>
            <a:prstGeom prst="rect">
              <a:avLst/>
            </a:prstGeom>
          </p:spPr>
        </p:pic>
        <p:sp>
          <p:nvSpPr>
            <p:cNvPr id="35" name="Oval 34"/>
            <p:cNvSpPr/>
            <p:nvPr/>
          </p:nvSpPr>
          <p:spPr>
            <a:xfrm>
              <a:off x="2602997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3072558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3574439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4060853" y="202112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4530414" y="2024662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2602997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3072558" y="251346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798620" y="1162554"/>
              <a:ext cx="1139962" cy="2581221"/>
            </a:xfrm>
            <a:prstGeom prst="rect">
              <a:avLst/>
            </a:prstGeom>
          </p:spPr>
        </p:pic>
        <p:sp>
          <p:nvSpPr>
            <p:cNvPr id="46" name="Oval 45"/>
            <p:cNvSpPr/>
            <p:nvPr/>
          </p:nvSpPr>
          <p:spPr>
            <a:xfrm>
              <a:off x="3573638" y="2506383"/>
              <a:ext cx="346364" cy="34636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4043199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4545080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5211413" y="2024662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5207891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5677452" y="251346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Oval 52"/>
            <p:cNvSpPr/>
            <p:nvPr/>
          </p:nvSpPr>
          <p:spPr>
            <a:xfrm>
              <a:off x="6178532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Oval 53"/>
            <p:cNvSpPr/>
            <p:nvPr/>
          </p:nvSpPr>
          <p:spPr>
            <a:xfrm>
              <a:off x="6648093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54"/>
            <p:cNvSpPr/>
            <p:nvPr/>
          </p:nvSpPr>
          <p:spPr>
            <a:xfrm>
              <a:off x="7149974" y="2506383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55"/>
            <p:cNvSpPr/>
            <p:nvPr/>
          </p:nvSpPr>
          <p:spPr>
            <a:xfrm>
              <a:off x="5691200" y="202840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/>
            <p:cNvSpPr/>
            <p:nvPr/>
          </p:nvSpPr>
          <p:spPr>
            <a:xfrm>
              <a:off x="6192280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/>
            <p:cNvSpPr/>
            <p:nvPr/>
          </p:nvSpPr>
          <p:spPr>
            <a:xfrm>
              <a:off x="6661841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>
              <a:off x="7163722" y="2021328"/>
              <a:ext cx="346364" cy="34636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Oval 1"/>
          <p:cNvSpPr/>
          <p:nvPr/>
        </p:nvSpPr>
        <p:spPr>
          <a:xfrm>
            <a:off x="3692277" y="5468631"/>
            <a:ext cx="960898" cy="1040973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9976" y="1881497"/>
            <a:ext cx="703446" cy="859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2128" y="3789355"/>
            <a:ext cx="2160985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9733" y="4596749"/>
            <a:ext cx="770976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20114" y="5504420"/>
            <a:ext cx="154195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95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06" y="1153805"/>
            <a:ext cx="7445268" cy="5578323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72" y="1935762"/>
            <a:ext cx="5604527" cy="63693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872" y="3562518"/>
            <a:ext cx="5604527" cy="6369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75175">
            <a:off x="3662589" y="5485888"/>
            <a:ext cx="1116544" cy="10306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61786" y="1824423"/>
            <a:ext cx="799114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06805" y="3418665"/>
            <a:ext cx="709074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7488" y="4592726"/>
            <a:ext cx="770976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92110" y="5521663"/>
            <a:ext cx="154195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85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7920" y="5483939"/>
            <a:ext cx="987638" cy="1072989"/>
          </a:xfrm>
          <a:prstGeom prst="rect">
            <a:avLst/>
          </a:prstGeom>
        </p:spPr>
      </p:pic>
      <p:grpSp>
        <p:nvGrpSpPr>
          <p:cNvPr id="34" name="Group 33"/>
          <p:cNvGrpSpPr/>
          <p:nvPr/>
        </p:nvGrpSpPr>
        <p:grpSpPr>
          <a:xfrm>
            <a:off x="2077701" y="5524363"/>
            <a:ext cx="6425741" cy="1072989"/>
            <a:chOff x="1795646" y="4642890"/>
            <a:chExt cx="6425741" cy="1072989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95646" y="4642890"/>
              <a:ext cx="6425741" cy="1072989"/>
            </a:xfrm>
            <a:prstGeom prst="rect">
              <a:avLst/>
            </a:prstGeom>
          </p:spPr>
        </p:pic>
        <p:cxnSp>
          <p:nvCxnSpPr>
            <p:cNvPr id="31" name="Straight Connector 30"/>
            <p:cNvCxnSpPr/>
            <p:nvPr/>
          </p:nvCxnSpPr>
          <p:spPr>
            <a:xfrm>
              <a:off x="3928733" y="5271506"/>
              <a:ext cx="791580" cy="123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7760" y="668989"/>
            <a:ext cx="5212532" cy="10668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05165" y="2812455"/>
            <a:ext cx="4743099" cy="1066892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2150400" y="1648121"/>
            <a:ext cx="4869872" cy="913772"/>
            <a:chOff x="674236" y="2124068"/>
            <a:chExt cx="4869872" cy="91377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36" y="2124068"/>
              <a:ext cx="841010" cy="913772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2204" y="2124068"/>
              <a:ext cx="841010" cy="913772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7226" y="2124068"/>
              <a:ext cx="841010" cy="913772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94" y="2124068"/>
              <a:ext cx="841010" cy="913772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0108" y="2124068"/>
              <a:ext cx="841010" cy="913772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8076" y="2124068"/>
              <a:ext cx="841010" cy="913772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3098" y="2124068"/>
              <a:ext cx="841010" cy="913772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2812043" y="3753171"/>
            <a:ext cx="3560157" cy="913772"/>
            <a:chOff x="1250991" y="3415328"/>
            <a:chExt cx="3560157" cy="913772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0991" y="3415328"/>
              <a:ext cx="841010" cy="913772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0777" y="3415328"/>
              <a:ext cx="841010" cy="913772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0563" y="3415328"/>
              <a:ext cx="841010" cy="913772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0350" y="3415328"/>
              <a:ext cx="841010" cy="913772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0138" y="3415328"/>
              <a:ext cx="841010" cy="913772"/>
            </a:xfrm>
            <a:prstGeom prst="rect">
              <a:avLst/>
            </a:prstGeom>
          </p:spPr>
        </p:pic>
      </p:grpSp>
      <p:pic>
        <p:nvPicPr>
          <p:cNvPr id="27" name="Picture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98129" y="4581128"/>
            <a:ext cx="6047756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34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2237" y="1854366"/>
            <a:ext cx="1005927" cy="10729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816" y="1809740"/>
            <a:ext cx="2998427" cy="11152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5656" y="620688"/>
            <a:ext cx="6194073" cy="1072989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 rot="5400000">
            <a:off x="3144320" y="3072233"/>
            <a:ext cx="2895942" cy="2992911"/>
            <a:chOff x="4295712" y="612934"/>
            <a:chExt cx="2672458" cy="2995201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6200000">
              <a:off x="3457439" y="1451207"/>
              <a:ext cx="2993395" cy="1316850"/>
            </a:xfrm>
            <a:prstGeom prst="rect">
              <a:avLst/>
            </a:prstGeom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4809117" y="1449082"/>
              <a:ext cx="2995200" cy="13229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1873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1748" y="3468569"/>
            <a:ext cx="829128" cy="107298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8131" y="627819"/>
            <a:ext cx="890093" cy="1072989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789222" y="686464"/>
            <a:ext cx="4632755" cy="1066892"/>
            <a:chOff x="1789222" y="686464"/>
            <a:chExt cx="4632755" cy="106689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89222" y="686464"/>
              <a:ext cx="3718882" cy="1066892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5809909" y="741802"/>
              <a:ext cx="612068" cy="58229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979712" y="1952836"/>
            <a:ext cx="5256584" cy="1224136"/>
            <a:chOff x="2320137" y="1844359"/>
            <a:chExt cx="5986790" cy="131685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320137" y="1844359"/>
              <a:ext cx="2993395" cy="131685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313532" y="1844359"/>
              <a:ext cx="2993395" cy="1316850"/>
            </a:xfrm>
            <a:prstGeom prst="rect">
              <a:avLst/>
            </a:prstGeom>
          </p:spPr>
        </p:pic>
      </p:grpSp>
      <p:sp>
        <p:nvSpPr>
          <p:cNvPr id="8" name="Oval 7"/>
          <p:cNvSpPr/>
          <p:nvPr/>
        </p:nvSpPr>
        <p:spPr>
          <a:xfrm>
            <a:off x="6228184" y="2647188"/>
            <a:ext cx="360040" cy="38576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724128" y="2647188"/>
            <a:ext cx="360040" cy="38576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5256076" y="2647188"/>
            <a:ext cx="360040" cy="38576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752020" y="2647188"/>
            <a:ext cx="360040" cy="385768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0288" y="4833156"/>
            <a:ext cx="2700801" cy="11881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77977" y="4071195"/>
            <a:ext cx="1205343" cy="2729265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4873598" y="4989764"/>
            <a:ext cx="360040" cy="38576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5398562" y="4989764"/>
            <a:ext cx="360040" cy="38576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923526" y="4989764"/>
            <a:ext cx="360040" cy="38576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408204" y="4989764"/>
            <a:ext cx="360040" cy="38576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6912260" y="4989764"/>
            <a:ext cx="360040" cy="38576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" name="Group 26"/>
          <p:cNvGrpSpPr/>
          <p:nvPr/>
        </p:nvGrpSpPr>
        <p:grpSpPr>
          <a:xfrm>
            <a:off x="1974517" y="3537012"/>
            <a:ext cx="4433687" cy="1066892"/>
            <a:chOff x="1974517" y="3537012"/>
            <a:chExt cx="4433687" cy="106689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974517" y="3537012"/>
              <a:ext cx="3718882" cy="1066892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5876897" y="3616377"/>
              <a:ext cx="531307" cy="5687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37024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2545" y="4883422"/>
            <a:ext cx="6450127" cy="1072989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064" y="1988840"/>
            <a:ext cx="2572735" cy="249348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8894" y="1988840"/>
            <a:ext cx="2572735" cy="24751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1660" y="656692"/>
            <a:ext cx="6175783" cy="107298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67844" y="3429000"/>
            <a:ext cx="871804" cy="107298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32544" y="3436131"/>
            <a:ext cx="871804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7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5903" y="4984303"/>
            <a:ext cx="890093" cy="10729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5796" y="620688"/>
            <a:ext cx="3712786" cy="10729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793" y="1941825"/>
            <a:ext cx="7116792" cy="15481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9776" y="3562239"/>
            <a:ext cx="7504826" cy="1682642"/>
          </a:xfrm>
          <a:prstGeom prst="rect">
            <a:avLst/>
          </a:prstGeom>
        </p:spPr>
      </p:pic>
      <p:sp>
        <p:nvSpPr>
          <p:cNvPr id="15" name="Flowchart: Connector 14"/>
          <p:cNvSpPr/>
          <p:nvPr/>
        </p:nvSpPr>
        <p:spPr>
          <a:xfrm>
            <a:off x="4860032" y="2168860"/>
            <a:ext cx="468052" cy="468052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lowchart: Connector 15"/>
          <p:cNvSpPr/>
          <p:nvPr/>
        </p:nvSpPr>
        <p:spPr>
          <a:xfrm>
            <a:off x="3815916" y="2811904"/>
            <a:ext cx="468052" cy="468052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lowchart: Connector 16"/>
          <p:cNvSpPr/>
          <p:nvPr/>
        </p:nvSpPr>
        <p:spPr>
          <a:xfrm>
            <a:off x="5520105" y="2168860"/>
            <a:ext cx="468052" cy="468052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Connector 17"/>
          <p:cNvSpPr/>
          <p:nvPr/>
        </p:nvSpPr>
        <p:spPr>
          <a:xfrm>
            <a:off x="3203848" y="2821329"/>
            <a:ext cx="468052" cy="468052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lowchart: Connector 18"/>
          <p:cNvSpPr/>
          <p:nvPr/>
        </p:nvSpPr>
        <p:spPr>
          <a:xfrm>
            <a:off x="6156176" y="2168860"/>
            <a:ext cx="468052" cy="468052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lowchart: Connector 19"/>
          <p:cNvSpPr/>
          <p:nvPr/>
        </p:nvSpPr>
        <p:spPr>
          <a:xfrm>
            <a:off x="6804248" y="2168860"/>
            <a:ext cx="468052" cy="468052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3" name="Group 32"/>
          <p:cNvGrpSpPr/>
          <p:nvPr/>
        </p:nvGrpSpPr>
        <p:grpSpPr>
          <a:xfrm>
            <a:off x="2188352" y="4977172"/>
            <a:ext cx="6663506" cy="1072989"/>
            <a:chOff x="2188352" y="4977172"/>
            <a:chExt cx="6663506" cy="1072989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188352" y="4977172"/>
              <a:ext cx="6663506" cy="1072989"/>
            </a:xfrm>
            <a:prstGeom prst="rect">
              <a:avLst/>
            </a:prstGeom>
          </p:spPr>
        </p:pic>
        <p:cxnSp>
          <p:nvCxnSpPr>
            <p:cNvPr id="25" name="Straight Connector 24"/>
            <p:cNvCxnSpPr/>
            <p:nvPr/>
          </p:nvCxnSpPr>
          <p:spPr>
            <a:xfrm>
              <a:off x="3779912" y="5625244"/>
              <a:ext cx="61206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262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24128" y="1100645"/>
            <a:ext cx="720080" cy="6120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6123" y="987859"/>
            <a:ext cx="890093" cy="1072989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1043608" y="2011724"/>
            <a:ext cx="7116792" cy="1546702"/>
            <a:chOff x="1033793" y="5186017"/>
            <a:chExt cx="7116792" cy="154670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011544" y="4208267"/>
              <a:ext cx="1546701" cy="3502203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5626133" y="4208266"/>
              <a:ext cx="1546701" cy="3502203"/>
            </a:xfrm>
            <a:prstGeom prst="rect">
              <a:avLst/>
            </a:prstGeom>
          </p:spPr>
        </p:pic>
      </p:grpSp>
      <p:sp>
        <p:nvSpPr>
          <p:cNvPr id="5" name="Flowchart: Connector 4"/>
          <p:cNvSpPr/>
          <p:nvPr/>
        </p:nvSpPr>
        <p:spPr>
          <a:xfrm>
            <a:off x="3203848" y="2204864"/>
            <a:ext cx="468052" cy="468052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Connector 5"/>
          <p:cNvSpPr/>
          <p:nvPr/>
        </p:nvSpPr>
        <p:spPr>
          <a:xfrm>
            <a:off x="3851920" y="2204864"/>
            <a:ext cx="468052" cy="468052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lowchart: Connector 6"/>
          <p:cNvSpPr/>
          <p:nvPr/>
        </p:nvSpPr>
        <p:spPr>
          <a:xfrm>
            <a:off x="1907704" y="2204864"/>
            <a:ext cx="468052" cy="468052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Connector 7"/>
          <p:cNvSpPr/>
          <p:nvPr/>
        </p:nvSpPr>
        <p:spPr>
          <a:xfrm>
            <a:off x="1231305" y="2204864"/>
            <a:ext cx="468052" cy="468052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Connector 8"/>
          <p:cNvSpPr/>
          <p:nvPr/>
        </p:nvSpPr>
        <p:spPr>
          <a:xfrm>
            <a:off x="1237538" y="2852936"/>
            <a:ext cx="468052" cy="468052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Connector 9"/>
          <p:cNvSpPr/>
          <p:nvPr/>
        </p:nvSpPr>
        <p:spPr>
          <a:xfrm>
            <a:off x="4870527" y="2204864"/>
            <a:ext cx="468052" cy="468052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Connector 11"/>
          <p:cNvSpPr/>
          <p:nvPr/>
        </p:nvSpPr>
        <p:spPr>
          <a:xfrm>
            <a:off x="5534142" y="2204864"/>
            <a:ext cx="468052" cy="468052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Connector 12"/>
          <p:cNvSpPr/>
          <p:nvPr/>
        </p:nvSpPr>
        <p:spPr>
          <a:xfrm>
            <a:off x="3821803" y="2852936"/>
            <a:ext cx="468052" cy="468052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lowchart: Connector 13"/>
          <p:cNvSpPr/>
          <p:nvPr/>
        </p:nvSpPr>
        <p:spPr>
          <a:xfrm>
            <a:off x="6192180" y="2204864"/>
            <a:ext cx="468052" cy="468052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Connector 14"/>
          <p:cNvSpPr/>
          <p:nvPr/>
        </p:nvSpPr>
        <p:spPr>
          <a:xfrm>
            <a:off x="2560683" y="2204864"/>
            <a:ext cx="468052" cy="468052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lowchart: Connector 15"/>
          <p:cNvSpPr/>
          <p:nvPr/>
        </p:nvSpPr>
        <p:spPr>
          <a:xfrm>
            <a:off x="6840252" y="2204864"/>
            <a:ext cx="468052" cy="468052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lowchart: Connector 16"/>
          <p:cNvSpPr/>
          <p:nvPr/>
        </p:nvSpPr>
        <p:spPr>
          <a:xfrm>
            <a:off x="7488324" y="2204864"/>
            <a:ext cx="468052" cy="468052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lowchart: Connector 20"/>
          <p:cNvSpPr/>
          <p:nvPr/>
        </p:nvSpPr>
        <p:spPr>
          <a:xfrm>
            <a:off x="3195848" y="2852936"/>
            <a:ext cx="468052" cy="468052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lowchart: Connector 21"/>
          <p:cNvSpPr/>
          <p:nvPr/>
        </p:nvSpPr>
        <p:spPr>
          <a:xfrm>
            <a:off x="2560683" y="2852936"/>
            <a:ext cx="468052" cy="468052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owchart: Connector 22"/>
          <p:cNvSpPr/>
          <p:nvPr/>
        </p:nvSpPr>
        <p:spPr>
          <a:xfrm>
            <a:off x="1907704" y="2852936"/>
            <a:ext cx="468052" cy="468052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0071" y="982369"/>
            <a:ext cx="4011516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Titl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hort sub-head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dium sub-head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ong sub-head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No 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Diagram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ask or Quo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10781</TotalTime>
  <Words>15</Words>
  <Application>Microsoft Office PowerPoint</Application>
  <PresentationFormat>On-screen Show (4:3)</PresentationFormat>
  <Paragraphs>10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Title page</vt:lpstr>
      <vt:lpstr>Short sub-heading</vt:lpstr>
      <vt:lpstr>Medium sub-heading</vt:lpstr>
      <vt:lpstr>Long sub-heading</vt:lpstr>
      <vt:lpstr>No title slide</vt:lpstr>
      <vt:lpstr>Diagram slide</vt:lpstr>
      <vt:lpstr>Task or Quote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Emma Stephenson</cp:lastModifiedBy>
  <cp:revision>174</cp:revision>
  <dcterms:created xsi:type="dcterms:W3CDTF">2018-07-15T13:38:45Z</dcterms:created>
  <dcterms:modified xsi:type="dcterms:W3CDTF">2021-01-13T19:23:12Z</dcterms:modified>
</cp:coreProperties>
</file>