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9"/>
    <p:restoredTop sz="94637"/>
  </p:normalViewPr>
  <p:slideViewPr>
    <p:cSldViewPr snapToGrid="0" snapToObjects="1">
      <p:cViewPr varScale="1">
        <p:scale>
          <a:sx n="91" d="100"/>
          <a:sy n="91" d="100"/>
        </p:scale>
        <p:origin x="200" y="1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D5730-9256-C545-A25F-12778D2B7A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B6E278-C3BB-3B4E-BD00-AE3DBB9C5B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53202-BA21-5541-ABAB-788689C02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339E-E1CF-4247-A07D-AE84A5715E81}" type="datetimeFigureOut">
              <a:rPr lang="en-US" smtClean="0"/>
              <a:t>6/27/20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D1EDD5-EA9B-5D40-B7C0-D96961F20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203338-033E-C547-9169-82ADCB7B0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068D-CB6F-A54F-9AAD-AB3AF64B6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913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5B973-2941-9140-B2D2-FE4D1547D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3CA0B8-9C87-D549-99F1-46ED3AED8A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F15FA6-2B63-C541-8A9D-890C12F25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339E-E1CF-4247-A07D-AE84A5715E81}" type="datetimeFigureOut">
              <a:rPr lang="en-US" smtClean="0"/>
              <a:t>6/27/20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90DE01-664C-704C-B6F1-AF024E8AB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96FCEB-E39D-5045-87ED-D8DA28A52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068D-CB6F-A54F-9AAD-AB3AF64B6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037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5C27B1-12FE-6440-8A95-9619C0FE34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323B08-B9D5-744B-B18F-0F361726DF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E91D6-0EE7-FA44-BEA4-D2EA77716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339E-E1CF-4247-A07D-AE84A5715E81}" type="datetimeFigureOut">
              <a:rPr lang="en-US" smtClean="0"/>
              <a:t>6/27/20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3C41FC-8830-CB4B-98CD-20ED0BF90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F2620-5129-4B4D-B95E-49298745F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068D-CB6F-A54F-9AAD-AB3AF64B6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702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BE747-C462-DB45-B435-2CDA2B5EB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9BDAA-5F03-844F-B6A8-C2EE8C06F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92968-EE8B-5441-B726-F266C63E6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339E-E1CF-4247-A07D-AE84A5715E81}" type="datetimeFigureOut">
              <a:rPr lang="en-US" smtClean="0"/>
              <a:t>6/27/20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FA0305-DAE8-F54D-96D6-BFE5560D6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FAE413-1BEC-5841-A5E5-A893D8569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068D-CB6F-A54F-9AAD-AB3AF64B6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792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673E4-EBDE-054A-B32C-95F654280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8E42BA-A4CF-D543-8FBD-3D58566E5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BBD87B-AEB5-2943-9702-5762092D5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339E-E1CF-4247-A07D-AE84A5715E81}" type="datetimeFigureOut">
              <a:rPr lang="en-US" smtClean="0"/>
              <a:t>6/27/20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958BC-33F6-3541-963B-E27AC3ED6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CA22B-7A49-4E43-AF8A-D46B21B32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068D-CB6F-A54F-9AAD-AB3AF64B6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961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D9FCF-1B90-6C40-9249-D89B44A7F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9E4CA-1019-AA4D-971D-EF80536090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1B25A2-18D8-1343-BF49-61B98EAE10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65D02E-348B-F647-AE73-4D48348E9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339E-E1CF-4247-A07D-AE84A5715E81}" type="datetimeFigureOut">
              <a:rPr lang="en-US" smtClean="0"/>
              <a:t>6/27/20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172112-5A43-FD48-8E70-E31F7A5A1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EA9DE3-E33B-0245-8B81-519F87657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068D-CB6F-A54F-9AAD-AB3AF64B6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09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49861-A390-A249-A92A-862F0FAD9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732736-0DB7-0A47-B638-8A2DDEEAA3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CFF208-8283-4648-9E6D-9B356E0AC3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FA2E34-EE41-AE49-AB54-44A3C8532E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BB507C-6D5B-5747-AF13-B43D4150EE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00B05B-88E6-BD4B-8D51-6AF789A89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339E-E1CF-4247-A07D-AE84A5715E81}" type="datetimeFigureOut">
              <a:rPr lang="en-US" smtClean="0"/>
              <a:t>6/27/20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8BEB57-88D3-AE4B-9CE3-86EE57BB9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ABC26E-539C-A846-BD55-590954272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068D-CB6F-A54F-9AAD-AB3AF64B6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36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6707B-62BD-1944-B4D8-AF842BBF6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274BD1-A048-314C-A0F5-6C028B86F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339E-E1CF-4247-A07D-AE84A5715E81}" type="datetimeFigureOut">
              <a:rPr lang="en-US" smtClean="0"/>
              <a:t>6/27/20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8F1415-74CE-FD4A-AE02-9043E1D18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6EF7A2-64BE-FD4E-A5FD-73E362379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068D-CB6F-A54F-9AAD-AB3AF64B6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52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4C7526-8875-034F-B662-D676C59EA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339E-E1CF-4247-A07D-AE84A5715E81}" type="datetimeFigureOut">
              <a:rPr lang="en-US" smtClean="0"/>
              <a:t>6/27/20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DB7D5D-5313-624D-A2EA-E975DD625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E80622-F499-1948-8F72-D67155B00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068D-CB6F-A54F-9AAD-AB3AF64B6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07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309FF-35AC-964B-8BD7-02DAE28CE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7156E-5FD4-6F40-9408-8652262AD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C646B4-0B8B-ED4A-8B68-7CB4C1746E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5AF96C-27B4-D849-97A4-E2D9EA6ED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339E-E1CF-4247-A07D-AE84A5715E81}" type="datetimeFigureOut">
              <a:rPr lang="en-US" smtClean="0"/>
              <a:t>6/27/20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2024E4-0BA8-624B-AB57-0056BEDE7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8CA7E8-17E9-C14E-8B8C-0A22D4524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068D-CB6F-A54F-9AAD-AB3AF64B6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11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88E16-152B-4A4E-98CA-659E39824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8E3E48-BA8E-554A-B7D8-EB31C88D96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6FE67A-F20A-AB4E-A80B-5F435CC75C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E40675-FD60-D749-AA20-E4E07ADCA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339E-E1CF-4247-A07D-AE84A5715E81}" type="datetimeFigureOut">
              <a:rPr lang="en-US" smtClean="0"/>
              <a:t>6/27/20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BD7C93-7566-7E44-A329-97DBE0317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09D9C9-2832-E44F-A98B-23FC9D8B8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8068D-CB6F-A54F-9AAD-AB3AF64B6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0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FFC59D-CD50-814C-AAFF-1B0DAA071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9C918F-AC16-B34A-95FE-E5D8D90FD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7CFA5-38BB-2B44-9B6C-68AE90EC6E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9339E-E1CF-4247-A07D-AE84A5715E81}" type="datetimeFigureOut">
              <a:rPr lang="en-US" smtClean="0"/>
              <a:t>6/27/20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11C3BF-5FD7-F04C-BCD7-E5E043FD0C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37CB2F-1C50-A742-B26D-7D0176DEF9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8068D-CB6F-A54F-9AAD-AB3AF64B6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763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F9486-F03F-7640-99F4-9503B8BC9B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Floodland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4BEDB3-2343-8C42-B7D9-F791DBFC42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Marcus Sedgwick</a:t>
            </a:r>
          </a:p>
        </p:txBody>
      </p:sp>
    </p:spTree>
    <p:extLst>
      <p:ext uri="{BB962C8B-B14F-4D97-AF65-F5344CB8AC3E}">
        <p14:creationId xmlns:p14="http://schemas.microsoft.com/office/powerpoint/2010/main" val="696082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C95D8D-2D3B-8C43-958B-3EA60CEE8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1018" y="0"/>
            <a:ext cx="34499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351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ACECEF-BFB4-0E43-8DE4-133443C4B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1018" y="0"/>
            <a:ext cx="34499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216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05EE1D-A135-F84F-BD27-B637F666C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1018" y="0"/>
            <a:ext cx="34499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729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302593-358F-5F46-9EBA-41BBDEBD3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1018" y="0"/>
            <a:ext cx="34499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318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991C7C-8C78-6E45-975D-AB8FE2BC8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144" y="1163320"/>
            <a:ext cx="731520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723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</Words>
  <Application>Microsoft Macintosh PowerPoint</Application>
  <PresentationFormat>Widescreen</PresentationFormat>
  <Paragraphs>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Floodland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Floodland</dc:title>
  <dc:creator>Microsoft Office User</dc:creator>
  <cp:lastModifiedBy>Microsoft Office User</cp:lastModifiedBy>
  <cp:revision>2</cp:revision>
  <cp:lastPrinted>2020-06-27T14:31:21Z</cp:lastPrinted>
  <dcterms:created xsi:type="dcterms:W3CDTF">2020-06-27T14:26:50Z</dcterms:created>
  <dcterms:modified xsi:type="dcterms:W3CDTF">2020-06-27T14:33:56Z</dcterms:modified>
</cp:coreProperties>
</file>