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C5AD-45E5-4BD2-8D5C-1027A720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04FB0-ED86-4733-94B5-6EF8391A9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2C00B-B761-4A6E-A990-B3CBE4CD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066D8-1811-41CA-ADA4-A5F0B138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173F-17AB-496F-A32A-3B716D7C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9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6576-77D8-42F5-9030-2BB9999A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785CF-E8CD-4BDB-AC3D-6E32F1ED2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F2284-14C4-4A43-83B1-8D7D123A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D2AE1-1BDB-4996-8FE2-D07227CA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2A7-EBE4-4128-BE1C-4F540A23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7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A9FDB-6148-475C-8F98-C967FE0BA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AA18B-0242-4AE3-9920-414E966AB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118A-99BC-4494-9A10-C53A2588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79D9-08AE-42BE-AC6B-8C9D3268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75F3-F6FC-47E1-BE47-43B70AEC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4673-A6B6-408F-9805-59EB33A9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5BB1-6C50-4CAB-8880-CB02D0511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2D451-06BC-40FA-A772-73B17D34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D361-A5ED-470E-9990-25C5A9F8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CA4F7-F853-4E0E-9621-5C3BD444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9737-8565-4AFF-9764-2F28B802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45731-BC0D-4C04-AC89-FB9BFFAE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6C01-CF5F-4F1D-8A89-83B081B7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1998-ACC7-41C8-A5DA-89577826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114E-992F-493E-B20A-3ABE7E2C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4284-678D-4DDD-9275-025C7F11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043C-9C8E-40E3-9260-A922370D5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E0E15-1042-4C1D-A17D-60A0B257C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465F4-DADB-4F95-B828-C8C08374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BD3EC-158C-4107-B892-2A0053A7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0BF0-4738-4FA3-BCFA-17524D35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6DB1-506A-4130-B9EC-92AFDAE6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7CC3-8ABC-49E3-BC41-8C9F36DB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1317-4EFF-44F4-A24E-7D8E02C89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DCD02-9569-4D07-98E8-78AA185CE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5014B-BB82-4C71-B97F-3E26D0805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3EF97-BAC5-4C09-9317-4243C590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35317-C632-4498-B33F-19514D89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CAB84-2731-4462-B254-EB6289FC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5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2320-56B5-4968-B511-4FE10B36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37AEC-F9DC-44EC-88A1-9C888FC2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31227-3A04-4791-977C-CAD1FDE6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7D10-98A3-4A50-B904-E6F3A001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9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DF663-5876-44A7-9EC3-B4827D24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728C1-1152-4C61-818B-E435F3DA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4D29C-4EC1-4267-92BC-193B1D5D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B681-838E-4902-AE50-A6118008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52E3-0362-43AE-948A-83FADB0F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0F7AC-115A-4167-A382-D326CB93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74C55-2FBE-4567-A300-2326795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5C09D-FA3E-4CA2-8996-07E1B2D1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6AB2B-5B7C-42DB-AC48-7F052B6E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4939-8BB1-4322-B0CE-167BECF4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1C8DE-EE89-4AE8-97B3-3CCFDFAFA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3CCD9-DAB0-43E7-BFA3-714DFAEE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B4238-54AD-4C0C-B813-93DE79B5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5DE8-5787-4A01-81AF-4F17086F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1715F-9BD1-4F4F-8FA8-4FA1458C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9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8F357-872A-4BB6-80F3-8CEEA20A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BE432-ED6B-40FE-8A17-B66BC003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A620D-6BD7-46E6-A289-D5CC8123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726F-DF39-4E89-AE9E-4B6D9ECEEFB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3FAEE-DA0F-44E5-9986-9B5C0745C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C1C60-F356-4E3E-BEA5-1F26E550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449D-A1DE-4F9C-9B64-04FBC626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B00CE-5C9A-4A88-994A-E16A5840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B3C30-FA11-43D9-AD2C-C19D00D4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81" y="-23055"/>
            <a:ext cx="4388303" cy="69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338FA-7D86-4DC1-8F0A-7C40E518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9" y="0"/>
            <a:ext cx="9297081" cy="68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658C7-AD8D-4ABA-A2FD-C64FE990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0"/>
            <a:ext cx="9238570" cy="68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0D2DC4-978E-40F0-A4C3-C2C3EEFB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0" y="0"/>
            <a:ext cx="9046029" cy="67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5CEC07-0D16-4A57-A728-E0A47F23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28" y="0"/>
            <a:ext cx="944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</cp:revision>
  <dcterms:created xsi:type="dcterms:W3CDTF">2020-06-18T13:18:27Z</dcterms:created>
  <dcterms:modified xsi:type="dcterms:W3CDTF">2020-06-18T13:36:57Z</dcterms:modified>
</cp:coreProperties>
</file>