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44" d="100"/>
          <a:sy n="44" d="100"/>
        </p:scale>
        <p:origin x="1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11B42-B8D5-44ED-A17E-94A5D5B8E0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D7F3C7-DB4B-4103-BCF1-9A1B305082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92926-E27E-44F0-8744-1693B8FC8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485EE-A23E-4898-95B7-0B4422875687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2FED79-3326-4E83-8C7C-4712A60B0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848360-A70A-487F-82E9-3C14005A5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C567B-BB82-42CD-B3FA-6236202AE0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073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C2681-0F83-4F78-BF04-785D8996E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FABFF3-2727-47C9-9E57-EC59B251E1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714E4-B526-4373-AAA8-8DFED4628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485EE-A23E-4898-95B7-0B4422875687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1C895-B455-4DBE-B91A-43B51786D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59E00-CF2C-4604-9771-CBE5A8887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C567B-BB82-42CD-B3FA-6236202AE0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178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328189-7FF6-4BAA-8F3A-89BB43235D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EA8720-967F-4AFD-B403-D86701B9A6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97E30-C0A4-4072-AE93-141BB8EC1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485EE-A23E-4898-95B7-0B4422875687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49DAA-B812-4A66-BC36-BF18EC0E7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D1F28C-8B78-42B2-B9F6-50D891F2C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C567B-BB82-42CD-B3FA-6236202AE0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655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BFFA4-133D-43BB-8FC2-0D783A1AA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75F70-F167-4291-9D74-BD6B58413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DA8FC-9650-42CD-8A0D-E4CA68A8D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485EE-A23E-4898-95B7-0B4422875687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69DFBC-AE7F-4A86-9935-4AA2D0633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804404-EC11-4686-8CE3-34773D0D7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C567B-BB82-42CD-B3FA-6236202AE0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992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FDB04-12B0-44EB-8B09-1C26FE64A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23FFD8-C00A-4011-8843-FD051475A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DEDD52-1E68-46C3-93FB-7F3385EB9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485EE-A23E-4898-95B7-0B4422875687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EE159-46E3-4317-9660-4408417EC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AB5C2-3CE9-44BF-A8F1-90D8940C0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C567B-BB82-42CD-B3FA-6236202AE0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100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29018-930A-4C4C-9371-5CCC79EE4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E0975-0E59-4EA6-A432-0C406DDF5E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7AD4BC-0792-4B42-AE51-13E5C45FD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EE6B01-74F0-4878-B3F2-C492F30E2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485EE-A23E-4898-95B7-0B4422875687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B65333-2B77-47D8-B133-1FE4F5975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FCDEB5-FB67-4C9A-8778-A4651B025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C567B-BB82-42CD-B3FA-6236202AE0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284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0554B-84F4-4DD6-9724-5DC97FAD2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84D4B3-956D-4E0D-898B-1BC7B4E011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5B32B0-EE3D-4DA2-A289-0797D7E1B5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2048A7-925F-4B2C-8B11-9419235523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3ABA5A-D091-47D5-8705-96450A5C6B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0F1EAD-31F3-42CE-863B-9ACF9A5B9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485EE-A23E-4898-95B7-0B4422875687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DB9C1B-A776-4B99-BF26-554639BBD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0A8104-2D63-4B64-95BD-8D57D8B5F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C567B-BB82-42CD-B3FA-6236202AE0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72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2B77A-D22D-4007-9A16-4130A4434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A7FDC1-B853-4E6E-B3A9-C0264A9EA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485EE-A23E-4898-95B7-0B4422875687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CE5FE6-EC1F-4730-8B79-173258BE1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98BB07-96D8-46E6-91CF-89815DF33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C567B-BB82-42CD-B3FA-6236202AE0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009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DC9197-105F-46EE-9B71-2306FB81C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485EE-A23E-4898-95B7-0B4422875687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612AE1-6D11-41DB-9B81-D665112BE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42BA42-F441-4C6C-A288-6B345A467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C567B-BB82-42CD-B3FA-6236202AE0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41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D38D6-B32B-43CD-859C-D721062F8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4A39E-FF45-4141-97B7-2D0D1ABCC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D6A0E3-B829-40F8-85A9-F7F51D907D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CF0CA-441A-4C99-A690-0E1FEB135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485EE-A23E-4898-95B7-0B4422875687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706C2A-4AC6-48CA-9EF7-9915040B4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6A40D-79CB-421F-8323-B7E84C70F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C567B-BB82-42CD-B3FA-6236202AE0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878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E3B56-E7B0-4930-8C11-61C5D9352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5E9FF3-66F1-4C6C-86EC-D5AE818E05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51E3CA-E8F0-407F-8117-9E3B5DBE78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F943B9-81B7-41A7-B5F0-2138B70C0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485EE-A23E-4898-95B7-0B4422875687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5CFD2E-0350-404F-9D43-70F036AB2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7341B-4475-44EF-AF62-F2D4AF848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C567B-BB82-42CD-B3FA-6236202AE0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407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D9551F-BE88-4103-AC09-19605FCD3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411033-FA5B-4C02-8B47-CF7C7D4A8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B0EFA-13F2-4F5D-93E2-5226ED282B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485EE-A23E-4898-95B7-0B4422875687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1C166-9FBA-48F8-96E7-86D1CE329F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7E729-8894-4CB4-9516-FE56DC236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C567B-BB82-42CD-B3FA-6236202AE0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024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4737B1-A99D-4915-8121-A9BB772CE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738" y="1200"/>
            <a:ext cx="4675091" cy="6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512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D1221B-2602-4F7E-822F-399DC1FA2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629" y="29527"/>
            <a:ext cx="9361714" cy="679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882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E58406-66C5-4E94-B002-F4F52DCFF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179" y="0"/>
            <a:ext cx="8993642" cy="684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873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230170-0EF1-4D58-8A01-A207F8236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670" y="5736"/>
            <a:ext cx="8878660" cy="685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640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115630-BFC7-45BB-B508-FAB75B669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272" y="0"/>
            <a:ext cx="9040586" cy="685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70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49C362-4A4B-4B48-9BF6-708A41C52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384" y="0"/>
            <a:ext cx="92612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805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B710EF-86D9-4DAC-BCC6-1376A4F3C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269" y="11090"/>
            <a:ext cx="9183461" cy="684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430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AD6388-BD60-49D9-8D78-CBEAACBC4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208" y="8621"/>
            <a:ext cx="9189584" cy="684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757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51D55E-1B01-4F23-9817-DA40E24CD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718" y="753836"/>
            <a:ext cx="5494564" cy="464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670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Kirsty Anderton</dc:creator>
  <cp:lastModifiedBy>Kirsty Anderton</cp:lastModifiedBy>
  <cp:revision>2</cp:revision>
  <dcterms:created xsi:type="dcterms:W3CDTF">2020-06-18T11:43:43Z</dcterms:created>
  <dcterms:modified xsi:type="dcterms:W3CDTF">2020-06-18T11:52:35Z</dcterms:modified>
</cp:coreProperties>
</file>