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D4D4F-0AD2-459F-8BFA-6592205A4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4C16B-EAB8-4189-B692-96A39C297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239A5-3239-4217-801B-68B0CC390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363FB-D1DE-40B1-9F2E-F4821B38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5AE95-3CB4-48FD-94E0-37B95DC3B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B5C0C-A519-4290-884F-C4B5F7E6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1F6B6-C69E-4D65-9719-C9C7886AC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DF50D-D60E-4756-A80D-FD3EE576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5E795-EA9C-45C7-90BC-437727804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795C-3593-46E8-9299-5BCB03A7C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88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BF6B50-F971-4AF8-8BA9-D9CB4F2B82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EB98AC-1879-4B95-AF5B-0B3250465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4F93B-A514-402D-A938-295DA657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22B63-149C-4544-9198-99E1B146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8E376-E6A7-464A-B589-2B81A2622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69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F2588-9B80-4826-9B49-1C07C379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4179-7B9D-441F-BC7D-A595BA730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571D2-B443-48EF-99DC-9757E5831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5F2641-7B9E-47F1-830C-759B7C3C2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42939-6527-4CF0-99E3-EE7A0C38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22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F52DA-303E-482D-BAE5-9CD85C52E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6D469-4F47-4724-B08F-FC2A914438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8BF10-CE6A-48A1-8EAB-6EC18BFBA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22206-CFA7-40DB-A215-538769D2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F7B31-196B-4858-9E01-EAB28EC2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11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9B1F5-AAA0-4C90-B9AB-7579AAE4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9DFBC-5BE3-4E39-9865-30F0DD53FC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0F262-34B3-42AA-ADEA-113E7E343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1500C-B7FA-4BEB-B071-87AD32F3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74231-94FB-4F92-BEDF-DF8B37C5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375DA-DCCB-4D5B-81BF-BC26BFB1E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8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D37CA-429B-42D8-B945-2DFF738E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28094-CEEE-4045-B783-BC1802CE7C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53C42-20A8-4E67-BE71-AA6313A55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D813E7-08C6-4587-B770-85C78F552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36C2D3-6B63-4485-A217-0288EF729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C2E777-FFCB-49B0-A3AF-D18E1357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3D7DAE-7AA2-48C8-B904-B0483F7DF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BFD2D3-C9DA-493D-A9D5-DD1C17A40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1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4F9F-AFFE-4A48-B5A2-A2F587D03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9F640C-41A9-43DA-B751-CD0A6BC10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9C9CE-4235-417B-B23F-34AC63F7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4BDA58-9FBA-4963-A055-FEE255D4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162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DC516E-90DC-4974-A0E6-03F82CC56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168BF-C2AD-49F6-9955-8F07FD7C7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BEC05-9714-42D3-8D9B-513A05946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79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C14B-676F-40C4-A571-73697600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CD3A9-CAE9-4354-B3AE-96459C6A5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EC3AE-F45E-453F-B8E9-CA154580D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BFAEBB-DA2F-4BE9-9091-E70B5E5E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FAD70-ED13-4D7A-B69A-21E199D93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49500-490F-4ACF-8179-8F406150B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93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AABEF-9096-41E4-B3BB-DD3E6F999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E8E12-3184-434A-B50C-E2F581655B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74EFC-10C3-4D5C-B778-3D68FBD201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5667E9-D3D4-4036-A91B-B3C8F1FD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BD32A-2D60-4B9C-A81A-04D3A897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7B85A-4DD6-4DFB-93E9-EDB357F93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87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491965-5D0B-45EF-9215-1A5C294B7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7C57A-8E7E-45BD-B73A-4EBCAE40C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C5C0A-2883-4FDB-B81C-7CDA26372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9DCA-7850-4C2D-A144-F3B6687A7547}" type="datetimeFigureOut">
              <a:rPr lang="en-GB" smtClean="0"/>
              <a:t>07/07/2020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0D533-72FB-4667-973C-A1D2689DA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C7EEB7-92C5-44D0-B521-118082095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1908-57E7-4FD1-BCD2-6E52E7375B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88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1296EC-4628-4D7B-8F9A-A541631CB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231" y="0"/>
            <a:ext cx="4669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7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246EEA-42DF-4D08-BD9C-29717FFC1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607" y="20244"/>
            <a:ext cx="3890670" cy="683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7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11C1F6-1E29-476F-8273-41AFC900D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971" y="0"/>
            <a:ext cx="9016512" cy="686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0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3AEEBC-53D9-4DF9-8F60-7FB4B4C49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631" y="0"/>
            <a:ext cx="9006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73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81E2D7-B294-4BC3-9022-B0C1E280E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5498" y="0"/>
            <a:ext cx="4216644" cy="688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637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Kirsty Anderton</dc:creator>
  <cp:lastModifiedBy>Kirsty Anderton</cp:lastModifiedBy>
  <cp:revision>27</cp:revision>
  <dcterms:created xsi:type="dcterms:W3CDTF">2020-06-18T13:37:25Z</dcterms:created>
  <dcterms:modified xsi:type="dcterms:W3CDTF">2020-07-07T14:05:38Z</dcterms:modified>
</cp:coreProperties>
</file>