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28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25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438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91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7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77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45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621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1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DDFF6-C559-4441-9C1A-FDD24BE3064D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4D990-6133-46B0-8D6B-7D165E949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4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7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11" y="0"/>
            <a:ext cx="7882663" cy="68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3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18" y="287382"/>
            <a:ext cx="5490045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2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66" y="0"/>
            <a:ext cx="4008283" cy="68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69" y="0"/>
            <a:ext cx="7786321" cy="6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53" y="0"/>
            <a:ext cx="8357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51" y="22742"/>
            <a:ext cx="8151004" cy="683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44" y="-1"/>
            <a:ext cx="8295781" cy="68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65" y="-1"/>
            <a:ext cx="7875031" cy="68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37" y="0"/>
            <a:ext cx="8093309" cy="67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51" y="0"/>
            <a:ext cx="7777061" cy="68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Chapter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Kirsten Rainbow</dc:creator>
  <cp:lastModifiedBy>Kirsten Rainbow</cp:lastModifiedBy>
  <cp:revision>2</cp:revision>
  <dcterms:created xsi:type="dcterms:W3CDTF">2021-02-24T16:24:43Z</dcterms:created>
  <dcterms:modified xsi:type="dcterms:W3CDTF">2021-02-24T16:38:53Z</dcterms:modified>
</cp:coreProperties>
</file>