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90DF6F-EDFE-44BC-B019-5F123C2C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41" y="-5991"/>
            <a:ext cx="4205314" cy="68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E4139C-EAA1-487D-8C8A-E1D27070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" y="0"/>
            <a:ext cx="9144220" cy="68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2F8B65-5F45-4B6C-90B0-D9F2AC63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03" y="0"/>
            <a:ext cx="9130593" cy="68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36EC2A-E051-457A-AD41-66527F47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86" y="0"/>
            <a:ext cx="9233828" cy="68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52FAEA-9730-4610-A553-BFF2C485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09" y="0"/>
            <a:ext cx="4132239" cy="6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11</cp:revision>
  <dcterms:created xsi:type="dcterms:W3CDTF">2020-06-18T13:37:25Z</dcterms:created>
  <dcterms:modified xsi:type="dcterms:W3CDTF">2020-06-26T12:15:49Z</dcterms:modified>
</cp:coreProperties>
</file>