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D1D5-D6FB-4229-81F7-3A91B6C9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C2005-8CE0-4FAF-BCC4-7C468FD2E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651C5-AB10-4255-B985-11BBB4F8F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A9781-7088-41FE-8B1B-3AF55CF28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B308E-73B2-4CC1-8F9A-AC372480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5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571AA-104E-4838-93C0-72287B6A6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3F26F-8BDE-45E0-9F3D-7607F9E14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4592C-7076-4F51-886E-DA0897DE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4C4C5-1418-4378-A102-C11BC59F1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C9FDF-703E-4932-83A6-E4D3D540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0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0BA3EF-D4FD-4972-9E89-386F1FF5F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64C0E-8475-4031-8123-6F926ABCC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78483-4F69-4206-96D3-FDF4F1C5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BADDB-A7EA-4B4D-9D9B-E5243597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005E7-03B3-4C1E-86FA-402D44ACB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4996-C3A8-4021-BA9B-15A9D123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77C26-218B-4705-B498-1F330606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889-F7B8-4DB2-BFB2-B7B3E145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05E7E-B11A-409E-AE60-BFF86219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96DB-0C52-4497-A16D-4193A362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37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0681-1C60-4790-BBDF-8665DA0A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10048-1EF0-48E0-B5D9-7C4F00C19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5EBCB-8801-4474-9566-6AA52605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7B491-B2DD-413E-8EE7-6A85D4F9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3FDDD-D1C5-4212-BF3E-96C1CF7D5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4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429B-06E4-4F4F-B84A-997DC177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410B-1AD0-4C01-A8F6-2663B308C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D36C6-025E-47F7-A23E-7B48EFADB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C1249-E643-4A81-8278-ACF9F38F3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9AD78-C9F4-45D7-99B7-A3310669D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96E4B-D87E-4376-9AAA-D755E460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56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A13FB-DAFB-42E0-8B22-2263A108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D7168-9893-4606-975F-1F0E3CC98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89931-7DCB-4A70-A06E-A73AB4F60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15A46-A5A1-41F3-ACDF-3EF970E45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AC3DA9-C03F-4B51-A4B3-0D0D505E6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4A668-E3F9-457B-A5F2-9641C77D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0CCA26-0C11-4821-92F6-BC7DEEB1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A8FBC2-E7AF-42AC-99B4-DA906189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EB08F-6A1F-4AA0-98D5-37E743A1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89239-240D-47EE-9FEC-8463F7FA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9FB1B-AF37-449A-8B91-C9C763E6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BD32B-6908-4780-8E50-0C0EF8FF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0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DF76C-F545-43E7-BC0B-C0F9B027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5DF421-A2EE-4E65-811C-25EF38520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D0353-331B-499B-A201-1476C100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25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3E075-B950-4769-B4D8-2CDB09B8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D297B-48D7-407B-8BC8-0951408C1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522E5-DD7E-4552-B01E-278083693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174C0-9B23-439C-B82B-899B08B3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48C43-C621-4143-A227-29576B7E0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3C043-BE6D-4615-B6CE-30F4B1BC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0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1CD0F-D366-4350-8137-2092F11A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2CB729-8308-46EA-8E1D-7F151CC9A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8BD93-5554-40CD-8E0A-43E19E1E2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7DEE8-4B7B-4B61-A6AC-F4B2C9DED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DD01B-32D3-43D0-9F82-A6B06F5C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F862D-503C-4884-AC68-7371F7E8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3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3BDF7-E702-47EC-8155-C9E6DE92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D5356-D3AA-432F-94A1-4FF11AA14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7DC77-2428-4A4C-AFE9-F0435DB4B8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C648-784F-4EA5-91E8-EA5210F5D459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99EF7-DFD5-412C-AD2C-ADA97A1C7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D1796-9C99-4F17-BF25-AA286070E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F8C23-10A5-424D-8CDF-165018BA1B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4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01F94B-9BD6-4D85-A0DF-CFD2229DBDD3}"/>
              </a:ext>
            </a:extLst>
          </p:cNvPr>
          <p:cNvSpPr txBox="1"/>
          <p:nvPr/>
        </p:nvSpPr>
        <p:spPr>
          <a:xfrm>
            <a:off x="675860" y="0"/>
            <a:ext cx="1109206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ACTIVITY 3</a:t>
            </a:r>
          </a:p>
          <a:p>
            <a:r>
              <a:rPr lang="en-GB" sz="2400" dirty="0"/>
              <a:t>Thinking ahead to going into Year 5 in September, </a:t>
            </a:r>
          </a:p>
          <a:p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>
                <a:solidFill>
                  <a:srgbClr val="FF0000"/>
                </a:solidFill>
              </a:rPr>
              <a:t>Use the balloons on Slide 2 and complete each sentence in the balloon.</a:t>
            </a:r>
          </a:p>
          <a:p>
            <a:r>
              <a:rPr lang="en-GB" sz="2400" dirty="0"/>
              <a:t>        (Remember this will help Mrs Whalley know more about you)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2) Using the suitcase, write your best characteristics, both personal and educational that               you have worked on and developed this year. </a:t>
            </a:r>
          </a:p>
          <a:p>
            <a:r>
              <a:rPr lang="en-GB" sz="2400" dirty="0"/>
              <a:t>       (Write your name in the label so Mrs Whalley knows whose suitcase is whose)</a:t>
            </a:r>
          </a:p>
          <a:p>
            <a:endParaRPr lang="en-GB" sz="2400" dirty="0"/>
          </a:p>
          <a:p>
            <a:r>
              <a:rPr lang="en-GB" sz="2400" dirty="0"/>
              <a:t>Examples of things you could write in your suitcase – </a:t>
            </a:r>
          </a:p>
          <a:p>
            <a:endParaRPr lang="en-GB" sz="2400" dirty="0"/>
          </a:p>
          <a:p>
            <a:r>
              <a:rPr lang="en-GB" sz="2400" dirty="0"/>
              <a:t>I have improved my confidence                                          My handwriting is neater</a:t>
            </a:r>
          </a:p>
          <a:p>
            <a:r>
              <a:rPr lang="en-GB" sz="2400" dirty="0"/>
              <a:t>I am better at </a:t>
            </a:r>
            <a:r>
              <a:rPr lang="en-GB" sz="2400"/>
              <a:t>listening                                                       My </a:t>
            </a:r>
            <a:r>
              <a:rPr lang="en-GB" sz="2400" dirty="0"/>
              <a:t>presentation is better</a:t>
            </a:r>
          </a:p>
          <a:p>
            <a:r>
              <a:rPr lang="en-GB" sz="2400" dirty="0"/>
              <a:t>I can now do my 6 and 8 times tables                      I can complete my work in time     </a:t>
            </a:r>
          </a:p>
          <a:p>
            <a:r>
              <a:rPr lang="en-GB" sz="2400" dirty="0"/>
              <a:t>I can share my opinions in class                I am more organised with my belongings</a:t>
            </a:r>
          </a:p>
          <a:p>
            <a:endParaRPr lang="en-GB" sz="2400" dirty="0"/>
          </a:p>
          <a:p>
            <a:r>
              <a:rPr lang="en-GB" sz="2400" dirty="0"/>
              <a:t>You may write them as bullet points, put into small boxes, clouds, shapes etc</a:t>
            </a:r>
          </a:p>
        </p:txBody>
      </p:sp>
    </p:spTree>
    <p:extLst>
      <p:ext uri="{BB962C8B-B14F-4D97-AF65-F5344CB8AC3E}">
        <p14:creationId xmlns:p14="http://schemas.microsoft.com/office/powerpoint/2010/main" val="200287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710CB1-EB8E-41F3-B873-495F62028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798" y="0"/>
            <a:ext cx="7198001" cy="686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60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708AE7-7325-486F-B1E7-4E747E8F8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071" y="0"/>
            <a:ext cx="9184171" cy="679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6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Anderton</dc:creator>
  <cp:lastModifiedBy>Kirsty Anderton</cp:lastModifiedBy>
  <cp:revision>2</cp:revision>
  <dcterms:created xsi:type="dcterms:W3CDTF">2020-07-12T16:25:39Z</dcterms:created>
  <dcterms:modified xsi:type="dcterms:W3CDTF">2020-07-12T16:39:21Z</dcterms:modified>
</cp:coreProperties>
</file>