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407324-26B7-B54F-8980-7C6D6FFC4DB7}" type="doc">
      <dgm:prSet loTypeId="urn:microsoft.com/office/officeart/2005/8/layout/pyramid3" loCatId="" qsTypeId="urn:microsoft.com/office/officeart/2005/8/quickstyle/simple4" qsCatId="simple" csTypeId="urn:microsoft.com/office/officeart/2005/8/colors/accent1_2" csCatId="accent1" phldr="1"/>
      <dgm:spPr/>
    </dgm:pt>
    <dgm:pt modelId="{C7E34808-A7DA-DE4D-AC47-E5767C5A9A8C}">
      <dgm:prSet phldrT="[Text]" custT="1"/>
      <dgm:spPr/>
      <dgm:t>
        <a:bodyPr/>
        <a:lstStyle/>
        <a:p>
          <a:r>
            <a:rPr lang="en-US" sz="2000" dirty="0" smtClean="0">
              <a:latin typeface="Comic Sans MS" charset="0"/>
              <a:ea typeface="Comic Sans MS" charset="0"/>
              <a:cs typeface="Comic Sans MS" charset="0"/>
            </a:rPr>
            <a:t>Kingdom</a:t>
          </a:r>
          <a:endParaRPr lang="en-US" sz="2000" dirty="0">
            <a:latin typeface="Comic Sans MS" charset="0"/>
            <a:ea typeface="Comic Sans MS" charset="0"/>
            <a:cs typeface="Comic Sans MS" charset="0"/>
          </a:endParaRPr>
        </a:p>
      </dgm:t>
    </dgm:pt>
    <dgm:pt modelId="{64F908CB-5753-3C4E-A134-B3948333891B}" type="parTrans" cxnId="{D1182EA9-8D24-D840-B9C2-15A1AC714856}">
      <dgm:prSet/>
      <dgm:spPr/>
      <dgm:t>
        <a:bodyPr/>
        <a:lstStyle/>
        <a:p>
          <a:endParaRPr lang="en-US"/>
        </a:p>
      </dgm:t>
    </dgm:pt>
    <dgm:pt modelId="{DC70AA37-03B1-5A4E-9CF3-BDAB084BDF54}" type="sibTrans" cxnId="{D1182EA9-8D24-D840-B9C2-15A1AC714856}">
      <dgm:prSet/>
      <dgm:spPr/>
      <dgm:t>
        <a:bodyPr/>
        <a:lstStyle/>
        <a:p>
          <a:endParaRPr lang="en-US"/>
        </a:p>
      </dgm:t>
    </dgm:pt>
    <dgm:pt modelId="{C3BAB5CC-6EBF-9440-98E4-150F048B10A9}">
      <dgm:prSet phldrT="[Text]" custT="1"/>
      <dgm:spPr/>
      <dgm:t>
        <a:bodyPr/>
        <a:lstStyle/>
        <a:p>
          <a:r>
            <a:rPr lang="en-US" sz="2000" dirty="0" smtClean="0">
              <a:latin typeface="Comic Sans MS" charset="0"/>
              <a:ea typeface="Comic Sans MS" charset="0"/>
              <a:cs typeface="Comic Sans MS" charset="0"/>
            </a:rPr>
            <a:t>Phylum</a:t>
          </a:r>
          <a:endParaRPr lang="en-US" sz="2000" dirty="0">
            <a:latin typeface="Comic Sans MS" charset="0"/>
            <a:ea typeface="Comic Sans MS" charset="0"/>
            <a:cs typeface="Comic Sans MS" charset="0"/>
          </a:endParaRPr>
        </a:p>
      </dgm:t>
    </dgm:pt>
    <dgm:pt modelId="{7122088E-97F2-064D-B19E-F59EC8B22BC7}" type="parTrans" cxnId="{AD9B1C68-B331-0343-AE5A-2AA7A7F39A8A}">
      <dgm:prSet/>
      <dgm:spPr/>
      <dgm:t>
        <a:bodyPr/>
        <a:lstStyle/>
        <a:p>
          <a:endParaRPr lang="en-US"/>
        </a:p>
      </dgm:t>
    </dgm:pt>
    <dgm:pt modelId="{DB01240C-DD56-0C42-9A35-DCF8740AACCA}" type="sibTrans" cxnId="{AD9B1C68-B331-0343-AE5A-2AA7A7F39A8A}">
      <dgm:prSet/>
      <dgm:spPr/>
      <dgm:t>
        <a:bodyPr/>
        <a:lstStyle/>
        <a:p>
          <a:endParaRPr lang="en-US"/>
        </a:p>
      </dgm:t>
    </dgm:pt>
    <dgm:pt modelId="{17BBF75A-013A-AC46-A77D-02DB5070D0B3}">
      <dgm:prSet phldrT="[Text]" custT="1"/>
      <dgm:spPr/>
      <dgm:t>
        <a:bodyPr/>
        <a:lstStyle/>
        <a:p>
          <a:r>
            <a:rPr lang="en-US" sz="2000" dirty="0" smtClean="0">
              <a:latin typeface="Comic Sans MS" charset="0"/>
              <a:ea typeface="Comic Sans MS" charset="0"/>
              <a:cs typeface="Comic Sans MS" charset="0"/>
            </a:rPr>
            <a:t>Class</a:t>
          </a:r>
          <a:endParaRPr lang="en-US" sz="2000" dirty="0">
            <a:latin typeface="Comic Sans MS" charset="0"/>
            <a:ea typeface="Comic Sans MS" charset="0"/>
            <a:cs typeface="Comic Sans MS" charset="0"/>
          </a:endParaRPr>
        </a:p>
      </dgm:t>
    </dgm:pt>
    <dgm:pt modelId="{2A6D21C7-B80F-7C4F-A8D3-7591ACD35C25}" type="parTrans" cxnId="{B69F2067-7E60-AF44-AF8E-E2641637FF3B}">
      <dgm:prSet/>
      <dgm:spPr/>
      <dgm:t>
        <a:bodyPr/>
        <a:lstStyle/>
        <a:p>
          <a:endParaRPr lang="en-US"/>
        </a:p>
      </dgm:t>
    </dgm:pt>
    <dgm:pt modelId="{7AA14374-5229-6A40-844F-B45E7AB360F8}" type="sibTrans" cxnId="{B69F2067-7E60-AF44-AF8E-E2641637FF3B}">
      <dgm:prSet/>
      <dgm:spPr/>
      <dgm:t>
        <a:bodyPr/>
        <a:lstStyle/>
        <a:p>
          <a:endParaRPr lang="en-US"/>
        </a:p>
      </dgm:t>
    </dgm:pt>
    <dgm:pt modelId="{D3AAA74B-27AA-0E49-ABB1-0D467AA4912F}">
      <dgm:prSet custT="1"/>
      <dgm:spPr/>
      <dgm:t>
        <a:bodyPr/>
        <a:lstStyle/>
        <a:p>
          <a:r>
            <a:rPr lang="en-US" sz="2000" dirty="0" smtClean="0">
              <a:latin typeface="Comic Sans MS" charset="0"/>
              <a:ea typeface="Comic Sans MS" charset="0"/>
              <a:cs typeface="Comic Sans MS" charset="0"/>
            </a:rPr>
            <a:t>Order</a:t>
          </a:r>
          <a:endParaRPr lang="en-US" sz="2000" dirty="0">
            <a:latin typeface="Comic Sans MS" charset="0"/>
            <a:ea typeface="Comic Sans MS" charset="0"/>
            <a:cs typeface="Comic Sans MS" charset="0"/>
          </a:endParaRPr>
        </a:p>
      </dgm:t>
    </dgm:pt>
    <dgm:pt modelId="{BCE2DB77-6E14-D341-BF4F-E32794646138}" type="parTrans" cxnId="{1FCE8568-A0A7-D246-90E5-3191F31CC57B}">
      <dgm:prSet/>
      <dgm:spPr/>
      <dgm:t>
        <a:bodyPr/>
        <a:lstStyle/>
        <a:p>
          <a:endParaRPr lang="en-US"/>
        </a:p>
      </dgm:t>
    </dgm:pt>
    <dgm:pt modelId="{798FA494-7F95-854B-B12A-41849A195FEF}" type="sibTrans" cxnId="{1FCE8568-A0A7-D246-90E5-3191F31CC57B}">
      <dgm:prSet/>
      <dgm:spPr/>
      <dgm:t>
        <a:bodyPr/>
        <a:lstStyle/>
        <a:p>
          <a:endParaRPr lang="en-US"/>
        </a:p>
      </dgm:t>
    </dgm:pt>
    <dgm:pt modelId="{6E8C251D-C02F-C449-AA32-D6D14BC6EF0E}">
      <dgm:prSet custT="1"/>
      <dgm:spPr/>
      <dgm:t>
        <a:bodyPr/>
        <a:lstStyle/>
        <a:p>
          <a:r>
            <a:rPr lang="en-US" sz="2000" dirty="0" smtClean="0">
              <a:latin typeface="Comic Sans MS" charset="0"/>
              <a:ea typeface="Comic Sans MS" charset="0"/>
              <a:cs typeface="Comic Sans MS" charset="0"/>
            </a:rPr>
            <a:t>Family</a:t>
          </a:r>
          <a:endParaRPr lang="en-US" sz="2000" dirty="0">
            <a:latin typeface="Comic Sans MS" charset="0"/>
            <a:ea typeface="Comic Sans MS" charset="0"/>
            <a:cs typeface="Comic Sans MS" charset="0"/>
          </a:endParaRPr>
        </a:p>
      </dgm:t>
    </dgm:pt>
    <dgm:pt modelId="{9B7EBDC8-2C12-4344-84FC-8841A89FB48C}" type="parTrans" cxnId="{6176AA41-BB69-914F-8ABE-B37367562C1D}">
      <dgm:prSet/>
      <dgm:spPr/>
      <dgm:t>
        <a:bodyPr/>
        <a:lstStyle/>
        <a:p>
          <a:endParaRPr lang="en-US"/>
        </a:p>
      </dgm:t>
    </dgm:pt>
    <dgm:pt modelId="{7B9CE6FB-A1F0-3148-8AD2-B53E4B5E79A6}" type="sibTrans" cxnId="{6176AA41-BB69-914F-8ABE-B37367562C1D}">
      <dgm:prSet/>
      <dgm:spPr/>
      <dgm:t>
        <a:bodyPr/>
        <a:lstStyle/>
        <a:p>
          <a:endParaRPr lang="en-US"/>
        </a:p>
      </dgm:t>
    </dgm:pt>
    <dgm:pt modelId="{2543259E-E878-0E4F-950B-0CEF849B0E73}">
      <dgm:prSet custT="1"/>
      <dgm:spPr/>
      <dgm:t>
        <a:bodyPr/>
        <a:lstStyle/>
        <a:p>
          <a:r>
            <a:rPr lang="en-US" sz="2000" dirty="0" smtClean="0">
              <a:latin typeface="Comic Sans MS" charset="0"/>
              <a:ea typeface="Comic Sans MS" charset="0"/>
              <a:cs typeface="Comic Sans MS" charset="0"/>
            </a:rPr>
            <a:t>Genus</a:t>
          </a:r>
          <a:endParaRPr lang="en-US" sz="2000" dirty="0">
            <a:latin typeface="Comic Sans MS" charset="0"/>
            <a:ea typeface="Comic Sans MS" charset="0"/>
            <a:cs typeface="Comic Sans MS" charset="0"/>
          </a:endParaRPr>
        </a:p>
      </dgm:t>
    </dgm:pt>
    <dgm:pt modelId="{0A58A8F9-6991-E043-B1D8-DDE111C4BBD6}" type="parTrans" cxnId="{CA972435-BED8-4F45-9CED-9B4D923908CB}">
      <dgm:prSet/>
      <dgm:spPr/>
      <dgm:t>
        <a:bodyPr/>
        <a:lstStyle/>
        <a:p>
          <a:endParaRPr lang="en-US"/>
        </a:p>
      </dgm:t>
    </dgm:pt>
    <dgm:pt modelId="{B52E5D87-C81B-B240-B899-D69B50E69C86}" type="sibTrans" cxnId="{CA972435-BED8-4F45-9CED-9B4D923908CB}">
      <dgm:prSet/>
      <dgm:spPr/>
      <dgm:t>
        <a:bodyPr/>
        <a:lstStyle/>
        <a:p>
          <a:endParaRPr lang="en-US"/>
        </a:p>
      </dgm:t>
    </dgm:pt>
    <dgm:pt modelId="{7767C6C4-BD86-0449-8582-74572D5994F1}">
      <dgm:prSet custT="1"/>
      <dgm:spPr/>
      <dgm:t>
        <a:bodyPr/>
        <a:lstStyle/>
        <a:p>
          <a:r>
            <a:rPr lang="en-US" sz="2000" dirty="0" smtClean="0">
              <a:latin typeface="Comic Sans MS" charset="0"/>
              <a:ea typeface="Comic Sans MS" charset="0"/>
              <a:cs typeface="Comic Sans MS" charset="0"/>
            </a:rPr>
            <a:t>Species</a:t>
          </a:r>
          <a:endParaRPr lang="en-US" sz="2000" dirty="0">
            <a:latin typeface="Comic Sans MS" charset="0"/>
            <a:ea typeface="Comic Sans MS" charset="0"/>
            <a:cs typeface="Comic Sans MS" charset="0"/>
          </a:endParaRPr>
        </a:p>
      </dgm:t>
    </dgm:pt>
    <dgm:pt modelId="{8292E34F-346B-D143-94D9-9685C481E31D}" type="parTrans" cxnId="{9912F54C-4121-F74C-9E8B-A6F2876555F3}">
      <dgm:prSet/>
      <dgm:spPr/>
      <dgm:t>
        <a:bodyPr/>
        <a:lstStyle/>
        <a:p>
          <a:endParaRPr lang="en-US"/>
        </a:p>
      </dgm:t>
    </dgm:pt>
    <dgm:pt modelId="{2C125A3E-CE83-F54E-8491-144933524FC7}" type="sibTrans" cxnId="{9912F54C-4121-F74C-9E8B-A6F2876555F3}">
      <dgm:prSet/>
      <dgm:spPr/>
      <dgm:t>
        <a:bodyPr/>
        <a:lstStyle/>
        <a:p>
          <a:endParaRPr lang="en-US"/>
        </a:p>
      </dgm:t>
    </dgm:pt>
    <dgm:pt modelId="{14150F4C-4BB5-5D40-8A4C-0CE54341998D}" type="pres">
      <dgm:prSet presAssocID="{DB407324-26B7-B54F-8980-7C6D6FFC4DB7}" presName="Name0" presStyleCnt="0">
        <dgm:presLayoutVars>
          <dgm:dir/>
          <dgm:animLvl val="lvl"/>
          <dgm:resizeHandles val="exact"/>
        </dgm:presLayoutVars>
      </dgm:prSet>
      <dgm:spPr/>
    </dgm:pt>
    <dgm:pt modelId="{D6E4C43D-117B-5A4B-86B6-439B5C12FB36}" type="pres">
      <dgm:prSet presAssocID="{C7E34808-A7DA-DE4D-AC47-E5767C5A9A8C}" presName="Name8" presStyleCnt="0"/>
      <dgm:spPr/>
    </dgm:pt>
    <dgm:pt modelId="{A97BA164-4039-E24C-BEF4-B205DF59A43B}" type="pres">
      <dgm:prSet presAssocID="{C7E34808-A7DA-DE4D-AC47-E5767C5A9A8C}" presName="level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E8F496-4133-5F46-9C38-3FC58C468461}" type="pres">
      <dgm:prSet presAssocID="{C7E34808-A7DA-DE4D-AC47-E5767C5A9A8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48EB80-DBDE-B64C-8DA8-1BFD8662F1EA}" type="pres">
      <dgm:prSet presAssocID="{C3BAB5CC-6EBF-9440-98E4-150F048B10A9}" presName="Name8" presStyleCnt="0"/>
      <dgm:spPr/>
    </dgm:pt>
    <dgm:pt modelId="{6777CB68-97C2-DD4C-9DC2-F779309AF3B0}" type="pres">
      <dgm:prSet presAssocID="{C3BAB5CC-6EBF-9440-98E4-150F048B10A9}" presName="level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AB5A26-4D40-E84E-842F-86ECF126419F}" type="pres">
      <dgm:prSet presAssocID="{C3BAB5CC-6EBF-9440-98E4-150F048B10A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44B359-E4AB-2C44-9042-D91504644D6D}" type="pres">
      <dgm:prSet presAssocID="{17BBF75A-013A-AC46-A77D-02DB5070D0B3}" presName="Name8" presStyleCnt="0"/>
      <dgm:spPr/>
    </dgm:pt>
    <dgm:pt modelId="{53BE547E-DA81-7E47-AB8D-28EBC5D5884A}" type="pres">
      <dgm:prSet presAssocID="{17BBF75A-013A-AC46-A77D-02DB5070D0B3}" presName="level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ECBD45-EBC5-3B4A-9328-4667F809DC98}" type="pres">
      <dgm:prSet presAssocID="{17BBF75A-013A-AC46-A77D-02DB5070D0B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3BACA3-33AE-AA45-85D1-00DE743B5990}" type="pres">
      <dgm:prSet presAssocID="{D3AAA74B-27AA-0E49-ABB1-0D467AA4912F}" presName="Name8" presStyleCnt="0"/>
      <dgm:spPr/>
    </dgm:pt>
    <dgm:pt modelId="{D224A5C5-E7B2-4B4C-8FE8-E714ADA63703}" type="pres">
      <dgm:prSet presAssocID="{D3AAA74B-27AA-0E49-ABB1-0D467AA4912F}" presName="level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811E2E-8367-194E-82F8-17EC1337C235}" type="pres">
      <dgm:prSet presAssocID="{D3AAA74B-27AA-0E49-ABB1-0D467AA4912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C74805-48D8-B448-90E0-645F1990BCEF}" type="pres">
      <dgm:prSet presAssocID="{6E8C251D-C02F-C449-AA32-D6D14BC6EF0E}" presName="Name8" presStyleCnt="0"/>
      <dgm:spPr/>
    </dgm:pt>
    <dgm:pt modelId="{0A5FE79C-E97E-CC44-A099-80704A885B91}" type="pres">
      <dgm:prSet presAssocID="{6E8C251D-C02F-C449-AA32-D6D14BC6EF0E}" presName="level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59BE00-72C3-9F4F-BE52-3673D3A85529}" type="pres">
      <dgm:prSet presAssocID="{6E8C251D-C02F-C449-AA32-D6D14BC6EF0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733FF9-8430-7A42-97C0-6E9CD455917A}" type="pres">
      <dgm:prSet presAssocID="{2543259E-E878-0E4F-950B-0CEF849B0E73}" presName="Name8" presStyleCnt="0"/>
      <dgm:spPr/>
    </dgm:pt>
    <dgm:pt modelId="{74DDB352-A76B-C14A-9D3D-99C30C6B5F03}" type="pres">
      <dgm:prSet presAssocID="{2543259E-E878-0E4F-950B-0CEF849B0E73}" presName="level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A8670F-5B0F-D944-99D0-14152033E0E1}" type="pres">
      <dgm:prSet presAssocID="{2543259E-E878-0E4F-950B-0CEF849B0E7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13FF05-C555-294A-8E64-DA47FF02DA8B}" type="pres">
      <dgm:prSet presAssocID="{7767C6C4-BD86-0449-8582-74572D5994F1}" presName="Name8" presStyleCnt="0"/>
      <dgm:spPr/>
    </dgm:pt>
    <dgm:pt modelId="{A76F4C92-D3CC-AE4B-944A-BCA825329A01}" type="pres">
      <dgm:prSet presAssocID="{7767C6C4-BD86-0449-8582-74572D5994F1}" presName="level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83D940-233B-D740-B00A-07AA256E1A4B}" type="pres">
      <dgm:prSet presAssocID="{7767C6C4-BD86-0449-8582-74572D5994F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CE8568-A0A7-D246-90E5-3191F31CC57B}" srcId="{DB407324-26B7-B54F-8980-7C6D6FFC4DB7}" destId="{D3AAA74B-27AA-0E49-ABB1-0D467AA4912F}" srcOrd="3" destOrd="0" parTransId="{BCE2DB77-6E14-D341-BF4F-E32794646138}" sibTransId="{798FA494-7F95-854B-B12A-41849A195FEF}"/>
    <dgm:cxn modelId="{5300DC8F-6BA6-3644-86B5-8C52C5A77E5D}" type="presOf" srcId="{D3AAA74B-27AA-0E49-ABB1-0D467AA4912F}" destId="{58811E2E-8367-194E-82F8-17EC1337C235}" srcOrd="1" destOrd="0" presId="urn:microsoft.com/office/officeart/2005/8/layout/pyramid3"/>
    <dgm:cxn modelId="{E98170AE-EF95-B64E-B4D6-9D4D07DAA4C3}" type="presOf" srcId="{C7E34808-A7DA-DE4D-AC47-E5767C5A9A8C}" destId="{A97BA164-4039-E24C-BEF4-B205DF59A43B}" srcOrd="0" destOrd="0" presId="urn:microsoft.com/office/officeart/2005/8/layout/pyramid3"/>
    <dgm:cxn modelId="{6176AA41-BB69-914F-8ABE-B37367562C1D}" srcId="{DB407324-26B7-B54F-8980-7C6D6FFC4DB7}" destId="{6E8C251D-C02F-C449-AA32-D6D14BC6EF0E}" srcOrd="4" destOrd="0" parTransId="{9B7EBDC8-2C12-4344-84FC-8841A89FB48C}" sibTransId="{7B9CE6FB-A1F0-3148-8AD2-B53E4B5E79A6}"/>
    <dgm:cxn modelId="{46AE9060-C023-3142-9D83-26BF843EDCB6}" type="presOf" srcId="{C3BAB5CC-6EBF-9440-98E4-150F048B10A9}" destId="{6777CB68-97C2-DD4C-9DC2-F779309AF3B0}" srcOrd="0" destOrd="0" presId="urn:microsoft.com/office/officeart/2005/8/layout/pyramid3"/>
    <dgm:cxn modelId="{255F1DEB-2748-6440-B48C-F6C3D516531A}" type="presOf" srcId="{6E8C251D-C02F-C449-AA32-D6D14BC6EF0E}" destId="{E659BE00-72C3-9F4F-BE52-3673D3A85529}" srcOrd="1" destOrd="0" presId="urn:microsoft.com/office/officeart/2005/8/layout/pyramid3"/>
    <dgm:cxn modelId="{9912F54C-4121-F74C-9E8B-A6F2876555F3}" srcId="{DB407324-26B7-B54F-8980-7C6D6FFC4DB7}" destId="{7767C6C4-BD86-0449-8582-74572D5994F1}" srcOrd="6" destOrd="0" parTransId="{8292E34F-346B-D143-94D9-9685C481E31D}" sibTransId="{2C125A3E-CE83-F54E-8491-144933524FC7}"/>
    <dgm:cxn modelId="{F4210ED7-BC06-784D-99CE-BFEF03D0C141}" type="presOf" srcId="{17BBF75A-013A-AC46-A77D-02DB5070D0B3}" destId="{E0ECBD45-EBC5-3B4A-9328-4667F809DC98}" srcOrd="1" destOrd="0" presId="urn:microsoft.com/office/officeart/2005/8/layout/pyramid3"/>
    <dgm:cxn modelId="{B69F2067-7E60-AF44-AF8E-E2641637FF3B}" srcId="{DB407324-26B7-B54F-8980-7C6D6FFC4DB7}" destId="{17BBF75A-013A-AC46-A77D-02DB5070D0B3}" srcOrd="2" destOrd="0" parTransId="{2A6D21C7-B80F-7C4F-A8D3-7591ACD35C25}" sibTransId="{7AA14374-5229-6A40-844F-B45E7AB360F8}"/>
    <dgm:cxn modelId="{AD9B1C68-B331-0343-AE5A-2AA7A7F39A8A}" srcId="{DB407324-26B7-B54F-8980-7C6D6FFC4DB7}" destId="{C3BAB5CC-6EBF-9440-98E4-150F048B10A9}" srcOrd="1" destOrd="0" parTransId="{7122088E-97F2-064D-B19E-F59EC8B22BC7}" sibTransId="{DB01240C-DD56-0C42-9A35-DCF8740AACCA}"/>
    <dgm:cxn modelId="{B7E3144E-2D91-FF43-9949-CBF4691DF701}" type="presOf" srcId="{7767C6C4-BD86-0449-8582-74572D5994F1}" destId="{A76F4C92-D3CC-AE4B-944A-BCA825329A01}" srcOrd="0" destOrd="0" presId="urn:microsoft.com/office/officeart/2005/8/layout/pyramid3"/>
    <dgm:cxn modelId="{AB5E4A85-B1B6-4F43-9F17-7A211B208748}" type="presOf" srcId="{2543259E-E878-0E4F-950B-0CEF849B0E73}" destId="{53A8670F-5B0F-D944-99D0-14152033E0E1}" srcOrd="1" destOrd="0" presId="urn:microsoft.com/office/officeart/2005/8/layout/pyramid3"/>
    <dgm:cxn modelId="{6A1A6719-AE83-4E46-B791-D5311917D010}" type="presOf" srcId="{17BBF75A-013A-AC46-A77D-02DB5070D0B3}" destId="{53BE547E-DA81-7E47-AB8D-28EBC5D5884A}" srcOrd="0" destOrd="0" presId="urn:microsoft.com/office/officeart/2005/8/layout/pyramid3"/>
    <dgm:cxn modelId="{4FE98B84-AB5E-8F46-8E25-1219A3FF53D9}" type="presOf" srcId="{2543259E-E878-0E4F-950B-0CEF849B0E73}" destId="{74DDB352-A76B-C14A-9D3D-99C30C6B5F03}" srcOrd="0" destOrd="0" presId="urn:microsoft.com/office/officeart/2005/8/layout/pyramid3"/>
    <dgm:cxn modelId="{C03AAA68-3557-9348-B0B0-C284C07E73B7}" type="presOf" srcId="{7767C6C4-BD86-0449-8582-74572D5994F1}" destId="{2783D940-233B-D740-B00A-07AA256E1A4B}" srcOrd="1" destOrd="0" presId="urn:microsoft.com/office/officeart/2005/8/layout/pyramid3"/>
    <dgm:cxn modelId="{3ACA41F5-571D-B74F-A7D3-F1987AEE4163}" type="presOf" srcId="{DB407324-26B7-B54F-8980-7C6D6FFC4DB7}" destId="{14150F4C-4BB5-5D40-8A4C-0CE54341998D}" srcOrd="0" destOrd="0" presId="urn:microsoft.com/office/officeart/2005/8/layout/pyramid3"/>
    <dgm:cxn modelId="{B610E0C7-AF79-0242-8E56-4D8838AC4CBA}" type="presOf" srcId="{6E8C251D-C02F-C449-AA32-D6D14BC6EF0E}" destId="{0A5FE79C-E97E-CC44-A099-80704A885B91}" srcOrd="0" destOrd="0" presId="urn:microsoft.com/office/officeart/2005/8/layout/pyramid3"/>
    <dgm:cxn modelId="{F339626F-A358-814C-A600-EA6413AFD44A}" type="presOf" srcId="{D3AAA74B-27AA-0E49-ABB1-0D467AA4912F}" destId="{D224A5C5-E7B2-4B4C-8FE8-E714ADA63703}" srcOrd="0" destOrd="0" presId="urn:microsoft.com/office/officeart/2005/8/layout/pyramid3"/>
    <dgm:cxn modelId="{340CF641-00C3-CA49-9746-DEFFE3256C42}" type="presOf" srcId="{C3BAB5CC-6EBF-9440-98E4-150F048B10A9}" destId="{A7AB5A26-4D40-E84E-842F-86ECF126419F}" srcOrd="1" destOrd="0" presId="urn:microsoft.com/office/officeart/2005/8/layout/pyramid3"/>
    <dgm:cxn modelId="{CA972435-BED8-4F45-9CED-9B4D923908CB}" srcId="{DB407324-26B7-B54F-8980-7C6D6FFC4DB7}" destId="{2543259E-E878-0E4F-950B-0CEF849B0E73}" srcOrd="5" destOrd="0" parTransId="{0A58A8F9-6991-E043-B1D8-DDE111C4BBD6}" sibTransId="{B52E5D87-C81B-B240-B899-D69B50E69C86}"/>
    <dgm:cxn modelId="{54ACFE57-206D-DD4F-B710-7D7D659B66A4}" type="presOf" srcId="{C7E34808-A7DA-DE4D-AC47-E5767C5A9A8C}" destId="{B6E8F496-4133-5F46-9C38-3FC58C468461}" srcOrd="1" destOrd="0" presId="urn:microsoft.com/office/officeart/2005/8/layout/pyramid3"/>
    <dgm:cxn modelId="{D1182EA9-8D24-D840-B9C2-15A1AC714856}" srcId="{DB407324-26B7-B54F-8980-7C6D6FFC4DB7}" destId="{C7E34808-A7DA-DE4D-AC47-E5767C5A9A8C}" srcOrd="0" destOrd="0" parTransId="{64F908CB-5753-3C4E-A134-B3948333891B}" sibTransId="{DC70AA37-03B1-5A4E-9CF3-BDAB084BDF54}"/>
    <dgm:cxn modelId="{B918FCCC-BAE9-744C-82E6-1D1974132866}" type="presParOf" srcId="{14150F4C-4BB5-5D40-8A4C-0CE54341998D}" destId="{D6E4C43D-117B-5A4B-86B6-439B5C12FB36}" srcOrd="0" destOrd="0" presId="urn:microsoft.com/office/officeart/2005/8/layout/pyramid3"/>
    <dgm:cxn modelId="{9A2F4432-A3DC-C247-B313-879343840104}" type="presParOf" srcId="{D6E4C43D-117B-5A4B-86B6-439B5C12FB36}" destId="{A97BA164-4039-E24C-BEF4-B205DF59A43B}" srcOrd="0" destOrd="0" presId="urn:microsoft.com/office/officeart/2005/8/layout/pyramid3"/>
    <dgm:cxn modelId="{C23CCAEC-9D2D-7649-A4F7-CA66CD938100}" type="presParOf" srcId="{D6E4C43D-117B-5A4B-86B6-439B5C12FB36}" destId="{B6E8F496-4133-5F46-9C38-3FC58C468461}" srcOrd="1" destOrd="0" presId="urn:microsoft.com/office/officeart/2005/8/layout/pyramid3"/>
    <dgm:cxn modelId="{8F6A158B-4FF6-DB49-9D65-33F39B61EC99}" type="presParOf" srcId="{14150F4C-4BB5-5D40-8A4C-0CE54341998D}" destId="{BC48EB80-DBDE-B64C-8DA8-1BFD8662F1EA}" srcOrd="1" destOrd="0" presId="urn:microsoft.com/office/officeart/2005/8/layout/pyramid3"/>
    <dgm:cxn modelId="{ABE2129E-B819-E94A-B26B-EEBA7F76D457}" type="presParOf" srcId="{BC48EB80-DBDE-B64C-8DA8-1BFD8662F1EA}" destId="{6777CB68-97C2-DD4C-9DC2-F779309AF3B0}" srcOrd="0" destOrd="0" presId="urn:microsoft.com/office/officeart/2005/8/layout/pyramid3"/>
    <dgm:cxn modelId="{87818269-6D06-B349-822B-735E3F33C99A}" type="presParOf" srcId="{BC48EB80-DBDE-B64C-8DA8-1BFD8662F1EA}" destId="{A7AB5A26-4D40-E84E-842F-86ECF126419F}" srcOrd="1" destOrd="0" presId="urn:microsoft.com/office/officeart/2005/8/layout/pyramid3"/>
    <dgm:cxn modelId="{DEAEE557-1D35-AA4E-9443-A884778E869D}" type="presParOf" srcId="{14150F4C-4BB5-5D40-8A4C-0CE54341998D}" destId="{EE44B359-E4AB-2C44-9042-D91504644D6D}" srcOrd="2" destOrd="0" presId="urn:microsoft.com/office/officeart/2005/8/layout/pyramid3"/>
    <dgm:cxn modelId="{63442714-07B0-CF48-9F0F-6AC67884B59D}" type="presParOf" srcId="{EE44B359-E4AB-2C44-9042-D91504644D6D}" destId="{53BE547E-DA81-7E47-AB8D-28EBC5D5884A}" srcOrd="0" destOrd="0" presId="urn:microsoft.com/office/officeart/2005/8/layout/pyramid3"/>
    <dgm:cxn modelId="{878A80F5-F2FA-3C42-B1EA-899D72C8AAEC}" type="presParOf" srcId="{EE44B359-E4AB-2C44-9042-D91504644D6D}" destId="{E0ECBD45-EBC5-3B4A-9328-4667F809DC98}" srcOrd="1" destOrd="0" presId="urn:microsoft.com/office/officeart/2005/8/layout/pyramid3"/>
    <dgm:cxn modelId="{5C0964AA-0469-0D40-8B15-7CB665699E4D}" type="presParOf" srcId="{14150F4C-4BB5-5D40-8A4C-0CE54341998D}" destId="{CF3BACA3-33AE-AA45-85D1-00DE743B5990}" srcOrd="3" destOrd="0" presId="urn:microsoft.com/office/officeart/2005/8/layout/pyramid3"/>
    <dgm:cxn modelId="{0073C332-9D97-3246-BDC0-52E658770B71}" type="presParOf" srcId="{CF3BACA3-33AE-AA45-85D1-00DE743B5990}" destId="{D224A5C5-E7B2-4B4C-8FE8-E714ADA63703}" srcOrd="0" destOrd="0" presId="urn:microsoft.com/office/officeart/2005/8/layout/pyramid3"/>
    <dgm:cxn modelId="{EAEE9202-88B9-A246-B4E0-0B0AEBCA1666}" type="presParOf" srcId="{CF3BACA3-33AE-AA45-85D1-00DE743B5990}" destId="{58811E2E-8367-194E-82F8-17EC1337C235}" srcOrd="1" destOrd="0" presId="urn:microsoft.com/office/officeart/2005/8/layout/pyramid3"/>
    <dgm:cxn modelId="{4C747C9C-1B64-134D-96AE-A15E041D1CB4}" type="presParOf" srcId="{14150F4C-4BB5-5D40-8A4C-0CE54341998D}" destId="{62C74805-48D8-B448-90E0-645F1990BCEF}" srcOrd="4" destOrd="0" presId="urn:microsoft.com/office/officeart/2005/8/layout/pyramid3"/>
    <dgm:cxn modelId="{66993E26-8880-2F4B-9F3C-14D6AF9CBEDA}" type="presParOf" srcId="{62C74805-48D8-B448-90E0-645F1990BCEF}" destId="{0A5FE79C-E97E-CC44-A099-80704A885B91}" srcOrd="0" destOrd="0" presId="urn:microsoft.com/office/officeart/2005/8/layout/pyramid3"/>
    <dgm:cxn modelId="{C8F29FB7-3C6F-EE48-854F-E6B42558C12B}" type="presParOf" srcId="{62C74805-48D8-B448-90E0-645F1990BCEF}" destId="{E659BE00-72C3-9F4F-BE52-3673D3A85529}" srcOrd="1" destOrd="0" presId="urn:microsoft.com/office/officeart/2005/8/layout/pyramid3"/>
    <dgm:cxn modelId="{A3FEA5C2-507B-6741-A0D2-E8B575C8DEFE}" type="presParOf" srcId="{14150F4C-4BB5-5D40-8A4C-0CE54341998D}" destId="{E7733FF9-8430-7A42-97C0-6E9CD455917A}" srcOrd="5" destOrd="0" presId="urn:microsoft.com/office/officeart/2005/8/layout/pyramid3"/>
    <dgm:cxn modelId="{DA489D61-3F25-0D43-9D7A-85D1304C9976}" type="presParOf" srcId="{E7733FF9-8430-7A42-97C0-6E9CD455917A}" destId="{74DDB352-A76B-C14A-9D3D-99C30C6B5F03}" srcOrd="0" destOrd="0" presId="urn:microsoft.com/office/officeart/2005/8/layout/pyramid3"/>
    <dgm:cxn modelId="{B63A7676-566D-1F49-BEE3-12271FD6F95E}" type="presParOf" srcId="{E7733FF9-8430-7A42-97C0-6E9CD455917A}" destId="{53A8670F-5B0F-D944-99D0-14152033E0E1}" srcOrd="1" destOrd="0" presId="urn:microsoft.com/office/officeart/2005/8/layout/pyramid3"/>
    <dgm:cxn modelId="{98777768-5910-2E40-8361-5C6C92F03955}" type="presParOf" srcId="{14150F4C-4BB5-5D40-8A4C-0CE54341998D}" destId="{D913FF05-C555-294A-8E64-DA47FF02DA8B}" srcOrd="6" destOrd="0" presId="urn:microsoft.com/office/officeart/2005/8/layout/pyramid3"/>
    <dgm:cxn modelId="{C78A2C10-856A-7747-92F4-7EBA1EE218A4}" type="presParOf" srcId="{D913FF05-C555-294A-8E64-DA47FF02DA8B}" destId="{A76F4C92-D3CC-AE4B-944A-BCA825329A01}" srcOrd="0" destOrd="0" presId="urn:microsoft.com/office/officeart/2005/8/layout/pyramid3"/>
    <dgm:cxn modelId="{67F9B908-E8EF-FC42-B7ED-763F7B2794E6}" type="presParOf" srcId="{D913FF05-C555-294A-8E64-DA47FF02DA8B}" destId="{2783D940-233B-D740-B00A-07AA256E1A4B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236C8B5-C21A-4F47-BF4D-E98D4A3B37BF}" type="doc">
      <dgm:prSet loTypeId="urn:microsoft.com/office/officeart/2008/layout/RadialCluster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F9CBCF-F6D7-F747-B031-2CD5A6FCF32B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0062AB"/>
          </a:solidFill>
        </a:ln>
      </dgm:spPr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BB957B47-A6E2-C84D-957F-E892A8213BDF}" type="parTrans" cxnId="{A6F9CE5A-645C-7244-A86C-A3FF381EB4D7}">
      <dgm:prSet/>
      <dgm:spPr/>
      <dgm:t>
        <a:bodyPr/>
        <a:lstStyle/>
        <a:p>
          <a:endParaRPr lang="en-US"/>
        </a:p>
      </dgm:t>
    </dgm:pt>
    <dgm:pt modelId="{F1D9EC70-9974-1148-AD1B-CB3B3DA5779F}" type="sibTrans" cxnId="{A6F9CE5A-645C-7244-A86C-A3FF381EB4D7}">
      <dgm:prSet/>
      <dgm:spPr/>
      <dgm:t>
        <a:bodyPr/>
        <a:lstStyle/>
        <a:p>
          <a:endParaRPr lang="en-US"/>
        </a:p>
      </dgm:t>
    </dgm:pt>
    <dgm:pt modelId="{4DE44473-39BA-954D-A66F-887B7081DDC7}">
      <dgm:prSet phldrT="[Text]"/>
      <dgm:spPr>
        <a:solidFill>
          <a:schemeClr val="bg1"/>
        </a:solidFill>
        <a:ln>
          <a:solidFill>
            <a:srgbClr val="0065B0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Vertebrate</a:t>
          </a:r>
          <a:endParaRPr lang="en-US" dirty="0">
            <a:solidFill>
              <a:schemeClr val="tx1"/>
            </a:solidFill>
          </a:endParaRPr>
        </a:p>
      </dgm:t>
    </dgm:pt>
    <dgm:pt modelId="{1D227755-8E0F-6644-9622-4197B4EA43AC}" type="parTrans" cxnId="{3F17BC81-55D3-E240-BAD4-0E35556D6028}">
      <dgm:prSet/>
      <dgm:spPr>
        <a:solidFill>
          <a:schemeClr val="bg1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6E4F375-0A1E-534D-A809-427CCCC5AACC}" type="sibTrans" cxnId="{3F17BC81-55D3-E240-BAD4-0E35556D6028}">
      <dgm:prSet/>
      <dgm:spPr/>
      <dgm:t>
        <a:bodyPr/>
        <a:lstStyle/>
        <a:p>
          <a:endParaRPr lang="en-US"/>
        </a:p>
      </dgm:t>
    </dgm:pt>
    <dgm:pt modelId="{1D398EA3-BBF2-B54A-8DCB-C5171FFC23CB}">
      <dgm:prSet phldrT="[Text]"/>
      <dgm:spPr>
        <a:solidFill>
          <a:schemeClr val="bg1"/>
        </a:solidFill>
        <a:ln>
          <a:solidFill>
            <a:srgbClr val="0065B0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Skeletons made of cartilage</a:t>
          </a:r>
          <a:endParaRPr lang="en-US" dirty="0">
            <a:solidFill>
              <a:schemeClr val="tx1"/>
            </a:solidFill>
          </a:endParaRPr>
        </a:p>
      </dgm:t>
    </dgm:pt>
    <dgm:pt modelId="{4F50F42E-1302-6240-9452-FFCD8EF43A1B}" type="parTrans" cxnId="{B25B2D1B-4DE6-444A-8123-8D7A03529F1E}">
      <dgm:prSet/>
      <dgm:spPr>
        <a:solidFill>
          <a:schemeClr val="bg1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7922095-1583-224E-ADE5-D939BD6EFD76}" type="sibTrans" cxnId="{B25B2D1B-4DE6-444A-8123-8D7A03529F1E}">
      <dgm:prSet/>
      <dgm:spPr/>
      <dgm:t>
        <a:bodyPr/>
        <a:lstStyle/>
        <a:p>
          <a:endParaRPr lang="en-US"/>
        </a:p>
      </dgm:t>
    </dgm:pt>
    <dgm:pt modelId="{704164A5-5027-2649-8300-A56EC5E5880E}">
      <dgm:prSet phldrT="[Text]"/>
      <dgm:spPr>
        <a:solidFill>
          <a:schemeClr val="bg1"/>
        </a:solidFill>
        <a:ln>
          <a:solidFill>
            <a:srgbClr val="0065B0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Fleshy fins</a:t>
          </a:r>
          <a:endParaRPr lang="en-US" dirty="0">
            <a:solidFill>
              <a:schemeClr val="tx1"/>
            </a:solidFill>
          </a:endParaRPr>
        </a:p>
      </dgm:t>
    </dgm:pt>
    <dgm:pt modelId="{5E372281-75E9-8E45-9847-44EE1FA40016}" type="parTrans" cxnId="{B70659AB-9C34-5C46-9522-7450E97C6D44}">
      <dgm:prSet/>
      <dgm:spPr>
        <a:solidFill>
          <a:schemeClr val="bg1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92FC35E-A562-654B-88B3-4F03AE8F4CD8}" type="sibTrans" cxnId="{B70659AB-9C34-5C46-9522-7450E97C6D44}">
      <dgm:prSet/>
      <dgm:spPr/>
      <dgm:t>
        <a:bodyPr/>
        <a:lstStyle/>
        <a:p>
          <a:endParaRPr lang="en-US"/>
        </a:p>
      </dgm:t>
    </dgm:pt>
    <dgm:pt modelId="{5B67A65B-3A3C-AE48-910E-D7FCB1705950}">
      <dgm:prSet/>
      <dgm:spPr>
        <a:solidFill>
          <a:schemeClr val="bg1"/>
        </a:solidFill>
        <a:ln>
          <a:solidFill>
            <a:srgbClr val="0065B0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Almost</a:t>
          </a:r>
          <a:r>
            <a:rPr lang="en-US" baseline="0" dirty="0" smtClean="0">
              <a:solidFill>
                <a:schemeClr val="tx1"/>
              </a:solidFill>
            </a:rPr>
            <a:t> all have internal fertilisation</a:t>
          </a:r>
          <a:endParaRPr lang="en-US" dirty="0">
            <a:solidFill>
              <a:schemeClr val="tx1"/>
            </a:solidFill>
          </a:endParaRPr>
        </a:p>
      </dgm:t>
    </dgm:pt>
    <dgm:pt modelId="{21845DDF-D0B6-884B-A627-C5A657B302A9}" type="parTrans" cxnId="{0E62B69E-0191-694B-AC6D-E3A89780E178}">
      <dgm:prSet/>
      <dgm:spPr>
        <a:solidFill>
          <a:schemeClr val="bg1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D02C19B-D854-C249-8B3A-4DD0A6422D8C}" type="sibTrans" cxnId="{0E62B69E-0191-694B-AC6D-E3A89780E178}">
      <dgm:prSet/>
      <dgm:spPr/>
      <dgm:t>
        <a:bodyPr/>
        <a:lstStyle/>
        <a:p>
          <a:endParaRPr lang="en-US"/>
        </a:p>
      </dgm:t>
    </dgm:pt>
    <dgm:pt modelId="{FE6CFB21-177A-2D4E-A10D-EC3D5C6D64BD}">
      <dgm:prSet/>
      <dgm:spPr>
        <a:solidFill>
          <a:schemeClr val="bg1"/>
        </a:solidFill>
        <a:ln>
          <a:solidFill>
            <a:srgbClr val="0065B0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Breathe underwater through gills</a:t>
          </a:r>
          <a:endParaRPr lang="en-US" dirty="0">
            <a:solidFill>
              <a:schemeClr val="tx1"/>
            </a:solidFill>
          </a:endParaRPr>
        </a:p>
      </dgm:t>
    </dgm:pt>
    <dgm:pt modelId="{3C7789F9-3A45-AC40-ADEB-05138210A148}" type="parTrans" cxnId="{34B7DEA2-03B2-454E-8D9B-D0C9EF5F6021}">
      <dgm:prSet/>
      <dgm:spPr>
        <a:solidFill>
          <a:schemeClr val="bg1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44E8807-37AA-9A47-A4B3-D75DC5BF2888}" type="sibTrans" cxnId="{34B7DEA2-03B2-454E-8D9B-D0C9EF5F6021}">
      <dgm:prSet/>
      <dgm:spPr/>
      <dgm:t>
        <a:bodyPr/>
        <a:lstStyle/>
        <a:p>
          <a:endParaRPr lang="en-US"/>
        </a:p>
      </dgm:t>
    </dgm:pt>
    <dgm:pt modelId="{46261FA3-3C35-9A46-B14B-2379066566B4}">
      <dgm:prSet/>
      <dgm:spPr>
        <a:solidFill>
          <a:schemeClr val="bg1"/>
        </a:solidFill>
        <a:ln>
          <a:solidFill>
            <a:srgbClr val="0065B0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Must</a:t>
          </a:r>
          <a:r>
            <a:rPr lang="en-US" baseline="0" dirty="0" smtClean="0">
              <a:solidFill>
                <a:schemeClr val="tx1"/>
              </a:solidFill>
            </a:rPr>
            <a:t> swim continuously to stay afloat</a:t>
          </a:r>
          <a:endParaRPr lang="en-US" dirty="0">
            <a:solidFill>
              <a:schemeClr val="tx1"/>
            </a:solidFill>
          </a:endParaRPr>
        </a:p>
      </dgm:t>
    </dgm:pt>
    <dgm:pt modelId="{873C765F-82E8-2D4D-8D87-9E47FDE02FE9}" type="parTrans" cxnId="{0C2681CC-D77E-C64E-8E3A-140EA6DD9730}">
      <dgm:prSet/>
      <dgm:spPr>
        <a:solidFill>
          <a:schemeClr val="bg1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DF36F9E-EC0D-1B48-9D0D-361AB773D6B2}" type="sibTrans" cxnId="{0C2681CC-D77E-C64E-8E3A-140EA6DD9730}">
      <dgm:prSet/>
      <dgm:spPr/>
      <dgm:t>
        <a:bodyPr/>
        <a:lstStyle/>
        <a:p>
          <a:endParaRPr lang="en-US"/>
        </a:p>
      </dgm:t>
    </dgm:pt>
    <dgm:pt modelId="{75481257-B83A-6E40-A9D7-F43EAE89C5F9}">
      <dgm:prSet/>
      <dgm:spPr>
        <a:solidFill>
          <a:schemeClr val="bg1"/>
        </a:solidFill>
        <a:ln>
          <a:solidFill>
            <a:srgbClr val="0065B0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Cold-blooded</a:t>
          </a:r>
          <a:endParaRPr lang="en-US" dirty="0">
            <a:solidFill>
              <a:schemeClr val="tx1"/>
            </a:solidFill>
          </a:endParaRPr>
        </a:p>
      </dgm:t>
    </dgm:pt>
    <dgm:pt modelId="{9FF2C8B3-1C83-F94C-8C83-E7CE93F2415E}" type="parTrans" cxnId="{3EE241B2-926B-6F48-BE88-21FBD8E33823}">
      <dgm:prSet/>
      <dgm:spPr>
        <a:solidFill>
          <a:schemeClr val="bg1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11D2A3F-B13F-AB4C-A8D1-B9BBD783A3BE}" type="sibTrans" cxnId="{3EE241B2-926B-6F48-BE88-21FBD8E33823}">
      <dgm:prSet/>
      <dgm:spPr/>
      <dgm:t>
        <a:bodyPr/>
        <a:lstStyle/>
        <a:p>
          <a:endParaRPr lang="en-US"/>
        </a:p>
      </dgm:t>
    </dgm:pt>
    <dgm:pt modelId="{946A556B-E54B-264F-9114-CC32E9E84D66}" type="pres">
      <dgm:prSet presAssocID="{8236C8B5-C21A-4F47-BF4D-E98D4A3B37B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89F6788-F1E5-CB4F-8A6D-65D9390212DC}" type="pres">
      <dgm:prSet presAssocID="{7DF9CBCF-F6D7-F747-B031-2CD5A6FCF32B}" presName="singleCycle" presStyleCnt="0"/>
      <dgm:spPr/>
    </dgm:pt>
    <dgm:pt modelId="{8DC69239-D863-2E4B-80AF-B72BA427C77D}" type="pres">
      <dgm:prSet presAssocID="{7DF9CBCF-F6D7-F747-B031-2CD5A6FCF32B}" presName="singleCenter" presStyleLbl="node1" presStyleIdx="0" presStyleCnt="8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D3CDAECB-687C-1140-8EF3-8527E2005ABE}" type="pres">
      <dgm:prSet presAssocID="{1D227755-8E0F-6644-9622-4197B4EA43AC}" presName="Name56" presStyleLbl="parChTrans1D2" presStyleIdx="0" presStyleCnt="7"/>
      <dgm:spPr/>
      <dgm:t>
        <a:bodyPr/>
        <a:lstStyle/>
        <a:p>
          <a:endParaRPr lang="en-US"/>
        </a:p>
      </dgm:t>
    </dgm:pt>
    <dgm:pt modelId="{53D44C65-BD99-554C-874C-7B45C136A2FC}" type="pres">
      <dgm:prSet presAssocID="{4DE44473-39BA-954D-A66F-887B7081DDC7}" presName="text0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50E776-85D5-4043-AA5B-A398DD9D2AF6}" type="pres">
      <dgm:prSet presAssocID="{4F50F42E-1302-6240-9452-FFCD8EF43A1B}" presName="Name56" presStyleLbl="parChTrans1D2" presStyleIdx="1" presStyleCnt="7"/>
      <dgm:spPr/>
      <dgm:t>
        <a:bodyPr/>
        <a:lstStyle/>
        <a:p>
          <a:endParaRPr lang="en-US"/>
        </a:p>
      </dgm:t>
    </dgm:pt>
    <dgm:pt modelId="{76493BC9-D920-064D-843D-8CED5D316499}" type="pres">
      <dgm:prSet presAssocID="{1D398EA3-BBF2-B54A-8DCB-C5171FFC23CB}" presName="text0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9606B-8ED5-DE4F-82B0-FB3448ADF33F}" type="pres">
      <dgm:prSet presAssocID="{5E372281-75E9-8E45-9847-44EE1FA40016}" presName="Name56" presStyleLbl="parChTrans1D2" presStyleIdx="2" presStyleCnt="7"/>
      <dgm:spPr/>
      <dgm:t>
        <a:bodyPr/>
        <a:lstStyle/>
        <a:p>
          <a:endParaRPr lang="en-US"/>
        </a:p>
      </dgm:t>
    </dgm:pt>
    <dgm:pt modelId="{C413AFDC-A40D-7541-9285-36D61CB23BD8}" type="pres">
      <dgm:prSet presAssocID="{704164A5-5027-2649-8300-A56EC5E5880E}" presName="text0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37DE3E-F4F3-774C-8BC9-83C821579DE1}" type="pres">
      <dgm:prSet presAssocID="{21845DDF-D0B6-884B-A627-C5A657B302A9}" presName="Name56" presStyleLbl="parChTrans1D2" presStyleIdx="3" presStyleCnt="7"/>
      <dgm:spPr/>
      <dgm:t>
        <a:bodyPr/>
        <a:lstStyle/>
        <a:p>
          <a:endParaRPr lang="en-US"/>
        </a:p>
      </dgm:t>
    </dgm:pt>
    <dgm:pt modelId="{A46568F8-24E7-0E4F-A67C-8316AC02E603}" type="pres">
      <dgm:prSet presAssocID="{5B67A65B-3A3C-AE48-910E-D7FCB1705950}" presName="text0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97F916-B5C5-DF4B-BC54-8F88FC0E11FE}" type="pres">
      <dgm:prSet presAssocID="{3C7789F9-3A45-AC40-ADEB-05138210A148}" presName="Name56" presStyleLbl="parChTrans1D2" presStyleIdx="4" presStyleCnt="7"/>
      <dgm:spPr/>
      <dgm:t>
        <a:bodyPr/>
        <a:lstStyle/>
        <a:p>
          <a:endParaRPr lang="en-US"/>
        </a:p>
      </dgm:t>
    </dgm:pt>
    <dgm:pt modelId="{FC221724-57A8-4E4A-BEC7-952D49F4D5C3}" type="pres">
      <dgm:prSet presAssocID="{FE6CFB21-177A-2D4E-A10D-EC3D5C6D64BD}" presName="text0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0F871F-9FB8-2146-9587-E1DEFA0E3236}" type="pres">
      <dgm:prSet presAssocID="{873C765F-82E8-2D4D-8D87-9E47FDE02FE9}" presName="Name56" presStyleLbl="parChTrans1D2" presStyleIdx="5" presStyleCnt="7"/>
      <dgm:spPr/>
      <dgm:t>
        <a:bodyPr/>
        <a:lstStyle/>
        <a:p>
          <a:endParaRPr lang="en-US"/>
        </a:p>
      </dgm:t>
    </dgm:pt>
    <dgm:pt modelId="{6450E90C-3FFB-3E46-85AF-66CCC48AEBA4}" type="pres">
      <dgm:prSet presAssocID="{46261FA3-3C35-9A46-B14B-2379066566B4}" presName="text0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C8E762-12E1-9848-9DFE-0D39550A4BE0}" type="pres">
      <dgm:prSet presAssocID="{9FF2C8B3-1C83-F94C-8C83-E7CE93F2415E}" presName="Name56" presStyleLbl="parChTrans1D2" presStyleIdx="6" presStyleCnt="7"/>
      <dgm:spPr/>
      <dgm:t>
        <a:bodyPr/>
        <a:lstStyle/>
        <a:p>
          <a:endParaRPr lang="en-US"/>
        </a:p>
      </dgm:t>
    </dgm:pt>
    <dgm:pt modelId="{FD46518F-89C5-BB45-BF55-E51E0EF7AFF0}" type="pres">
      <dgm:prSet presAssocID="{75481257-B83A-6E40-A9D7-F43EAE89C5F9}" presName="text0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AE179C-6878-F445-96F7-68E6D4CE03D1}" type="presOf" srcId="{5B67A65B-3A3C-AE48-910E-D7FCB1705950}" destId="{A46568F8-24E7-0E4F-A67C-8316AC02E603}" srcOrd="0" destOrd="0" presId="urn:microsoft.com/office/officeart/2008/layout/RadialCluster"/>
    <dgm:cxn modelId="{1E3E7994-8868-B346-A3DB-64EF6C51A126}" type="presOf" srcId="{1D398EA3-BBF2-B54A-8DCB-C5171FFC23CB}" destId="{76493BC9-D920-064D-843D-8CED5D316499}" srcOrd="0" destOrd="0" presId="urn:microsoft.com/office/officeart/2008/layout/RadialCluster"/>
    <dgm:cxn modelId="{0C2681CC-D77E-C64E-8E3A-140EA6DD9730}" srcId="{7DF9CBCF-F6D7-F747-B031-2CD5A6FCF32B}" destId="{46261FA3-3C35-9A46-B14B-2379066566B4}" srcOrd="5" destOrd="0" parTransId="{873C765F-82E8-2D4D-8D87-9E47FDE02FE9}" sibTransId="{0DF36F9E-EC0D-1B48-9D0D-361AB773D6B2}"/>
    <dgm:cxn modelId="{34034573-3EA8-4343-9BAA-F2B26AFF9619}" type="presOf" srcId="{4DE44473-39BA-954D-A66F-887B7081DDC7}" destId="{53D44C65-BD99-554C-874C-7B45C136A2FC}" srcOrd="0" destOrd="0" presId="urn:microsoft.com/office/officeart/2008/layout/RadialCluster"/>
    <dgm:cxn modelId="{FB1278F9-683B-AC44-8109-1F348DC5268F}" type="presOf" srcId="{873C765F-82E8-2D4D-8D87-9E47FDE02FE9}" destId="{C80F871F-9FB8-2146-9587-E1DEFA0E3236}" srcOrd="0" destOrd="0" presId="urn:microsoft.com/office/officeart/2008/layout/RadialCluster"/>
    <dgm:cxn modelId="{C777B010-D33C-F747-9378-92D76C426F8D}" type="presOf" srcId="{7DF9CBCF-F6D7-F747-B031-2CD5A6FCF32B}" destId="{8DC69239-D863-2E4B-80AF-B72BA427C77D}" srcOrd="0" destOrd="0" presId="urn:microsoft.com/office/officeart/2008/layout/RadialCluster"/>
    <dgm:cxn modelId="{DB8C73E5-582F-0247-93D8-F24B1640A112}" type="presOf" srcId="{1D227755-8E0F-6644-9622-4197B4EA43AC}" destId="{D3CDAECB-687C-1140-8EF3-8527E2005ABE}" srcOrd="0" destOrd="0" presId="urn:microsoft.com/office/officeart/2008/layout/RadialCluster"/>
    <dgm:cxn modelId="{B70659AB-9C34-5C46-9522-7450E97C6D44}" srcId="{7DF9CBCF-F6D7-F747-B031-2CD5A6FCF32B}" destId="{704164A5-5027-2649-8300-A56EC5E5880E}" srcOrd="2" destOrd="0" parTransId="{5E372281-75E9-8E45-9847-44EE1FA40016}" sibTransId="{192FC35E-A562-654B-88B3-4F03AE8F4CD8}"/>
    <dgm:cxn modelId="{0BBA769C-C772-BC46-A7C8-83DFABE12AAD}" type="presOf" srcId="{3C7789F9-3A45-AC40-ADEB-05138210A148}" destId="{EB97F916-B5C5-DF4B-BC54-8F88FC0E11FE}" srcOrd="0" destOrd="0" presId="urn:microsoft.com/office/officeart/2008/layout/RadialCluster"/>
    <dgm:cxn modelId="{57FBB31C-DC07-724B-B46D-A0BF1BED84CF}" type="presOf" srcId="{FE6CFB21-177A-2D4E-A10D-EC3D5C6D64BD}" destId="{FC221724-57A8-4E4A-BEC7-952D49F4D5C3}" srcOrd="0" destOrd="0" presId="urn:microsoft.com/office/officeart/2008/layout/RadialCluster"/>
    <dgm:cxn modelId="{E84E270B-33B2-D042-B26B-19DC8627055C}" type="presOf" srcId="{75481257-B83A-6E40-A9D7-F43EAE89C5F9}" destId="{FD46518F-89C5-BB45-BF55-E51E0EF7AFF0}" srcOrd="0" destOrd="0" presId="urn:microsoft.com/office/officeart/2008/layout/RadialCluster"/>
    <dgm:cxn modelId="{B4F0AF25-3D8A-584A-9009-DEC11C5671C2}" type="presOf" srcId="{46261FA3-3C35-9A46-B14B-2379066566B4}" destId="{6450E90C-3FFB-3E46-85AF-66CCC48AEBA4}" srcOrd="0" destOrd="0" presId="urn:microsoft.com/office/officeart/2008/layout/RadialCluster"/>
    <dgm:cxn modelId="{3EE241B2-926B-6F48-BE88-21FBD8E33823}" srcId="{7DF9CBCF-F6D7-F747-B031-2CD5A6FCF32B}" destId="{75481257-B83A-6E40-A9D7-F43EAE89C5F9}" srcOrd="6" destOrd="0" parTransId="{9FF2C8B3-1C83-F94C-8C83-E7CE93F2415E}" sibTransId="{111D2A3F-B13F-AB4C-A8D1-B9BBD783A3BE}"/>
    <dgm:cxn modelId="{3F17BC81-55D3-E240-BAD4-0E35556D6028}" srcId="{7DF9CBCF-F6D7-F747-B031-2CD5A6FCF32B}" destId="{4DE44473-39BA-954D-A66F-887B7081DDC7}" srcOrd="0" destOrd="0" parTransId="{1D227755-8E0F-6644-9622-4197B4EA43AC}" sibTransId="{16E4F375-0A1E-534D-A809-427CCCC5AACC}"/>
    <dgm:cxn modelId="{0E62B69E-0191-694B-AC6D-E3A89780E178}" srcId="{7DF9CBCF-F6D7-F747-B031-2CD5A6FCF32B}" destId="{5B67A65B-3A3C-AE48-910E-D7FCB1705950}" srcOrd="3" destOrd="0" parTransId="{21845DDF-D0B6-884B-A627-C5A657B302A9}" sibTransId="{DD02C19B-D854-C249-8B3A-4DD0A6422D8C}"/>
    <dgm:cxn modelId="{3010522B-0E43-D149-BB7D-82D380D2370B}" type="presOf" srcId="{9FF2C8B3-1C83-F94C-8C83-E7CE93F2415E}" destId="{B3C8E762-12E1-9848-9DFE-0D39550A4BE0}" srcOrd="0" destOrd="0" presId="urn:microsoft.com/office/officeart/2008/layout/RadialCluster"/>
    <dgm:cxn modelId="{04C28C2A-280F-EC49-AF5D-346314A6FA61}" type="presOf" srcId="{21845DDF-D0B6-884B-A627-C5A657B302A9}" destId="{D937DE3E-F4F3-774C-8BC9-83C821579DE1}" srcOrd="0" destOrd="0" presId="urn:microsoft.com/office/officeart/2008/layout/RadialCluster"/>
    <dgm:cxn modelId="{A6F9CE5A-645C-7244-A86C-A3FF381EB4D7}" srcId="{8236C8B5-C21A-4F47-BF4D-E98D4A3B37BF}" destId="{7DF9CBCF-F6D7-F747-B031-2CD5A6FCF32B}" srcOrd="0" destOrd="0" parTransId="{BB957B47-A6E2-C84D-957F-E892A8213BDF}" sibTransId="{F1D9EC70-9974-1148-AD1B-CB3B3DA5779F}"/>
    <dgm:cxn modelId="{34B7DEA2-03B2-454E-8D9B-D0C9EF5F6021}" srcId="{7DF9CBCF-F6D7-F747-B031-2CD5A6FCF32B}" destId="{FE6CFB21-177A-2D4E-A10D-EC3D5C6D64BD}" srcOrd="4" destOrd="0" parTransId="{3C7789F9-3A45-AC40-ADEB-05138210A148}" sibTransId="{744E8807-37AA-9A47-A4B3-D75DC5BF2888}"/>
    <dgm:cxn modelId="{B0F592C4-547B-D245-8EF4-DD42D4302A4D}" type="presOf" srcId="{4F50F42E-1302-6240-9452-FFCD8EF43A1B}" destId="{4850E776-85D5-4043-AA5B-A398DD9D2AF6}" srcOrd="0" destOrd="0" presId="urn:microsoft.com/office/officeart/2008/layout/RadialCluster"/>
    <dgm:cxn modelId="{B25B2D1B-4DE6-444A-8123-8D7A03529F1E}" srcId="{7DF9CBCF-F6D7-F747-B031-2CD5A6FCF32B}" destId="{1D398EA3-BBF2-B54A-8DCB-C5171FFC23CB}" srcOrd="1" destOrd="0" parTransId="{4F50F42E-1302-6240-9452-FFCD8EF43A1B}" sibTransId="{97922095-1583-224E-ADE5-D939BD6EFD76}"/>
    <dgm:cxn modelId="{E1D69E0A-C2C0-8242-96C3-23235B8C12D8}" type="presOf" srcId="{5E372281-75E9-8E45-9847-44EE1FA40016}" destId="{9E69606B-8ED5-DE4F-82B0-FB3448ADF33F}" srcOrd="0" destOrd="0" presId="urn:microsoft.com/office/officeart/2008/layout/RadialCluster"/>
    <dgm:cxn modelId="{5974790F-72FE-2049-99F8-4DE04A1A6D6C}" type="presOf" srcId="{8236C8B5-C21A-4F47-BF4D-E98D4A3B37BF}" destId="{946A556B-E54B-264F-9114-CC32E9E84D66}" srcOrd="0" destOrd="0" presId="urn:microsoft.com/office/officeart/2008/layout/RadialCluster"/>
    <dgm:cxn modelId="{477EE88B-5053-EB47-B4A7-3F6C965A858F}" type="presOf" srcId="{704164A5-5027-2649-8300-A56EC5E5880E}" destId="{C413AFDC-A40D-7541-9285-36D61CB23BD8}" srcOrd="0" destOrd="0" presId="urn:microsoft.com/office/officeart/2008/layout/RadialCluster"/>
    <dgm:cxn modelId="{571DBD0E-0FCB-7243-B193-ED4A31FC2B7B}" type="presParOf" srcId="{946A556B-E54B-264F-9114-CC32E9E84D66}" destId="{F89F6788-F1E5-CB4F-8A6D-65D9390212DC}" srcOrd="0" destOrd="0" presId="urn:microsoft.com/office/officeart/2008/layout/RadialCluster"/>
    <dgm:cxn modelId="{655B2E1A-1D74-B345-B82E-A7BC8A6842C0}" type="presParOf" srcId="{F89F6788-F1E5-CB4F-8A6D-65D9390212DC}" destId="{8DC69239-D863-2E4B-80AF-B72BA427C77D}" srcOrd="0" destOrd="0" presId="urn:microsoft.com/office/officeart/2008/layout/RadialCluster"/>
    <dgm:cxn modelId="{EC03CB9B-6751-4B40-BC52-6577E233842F}" type="presParOf" srcId="{F89F6788-F1E5-CB4F-8A6D-65D9390212DC}" destId="{D3CDAECB-687C-1140-8EF3-8527E2005ABE}" srcOrd="1" destOrd="0" presId="urn:microsoft.com/office/officeart/2008/layout/RadialCluster"/>
    <dgm:cxn modelId="{0640CB16-E3B0-EF46-823D-B411C46836CD}" type="presParOf" srcId="{F89F6788-F1E5-CB4F-8A6D-65D9390212DC}" destId="{53D44C65-BD99-554C-874C-7B45C136A2FC}" srcOrd="2" destOrd="0" presId="urn:microsoft.com/office/officeart/2008/layout/RadialCluster"/>
    <dgm:cxn modelId="{B95CC64A-480F-A94E-BBA2-9411761B3BC1}" type="presParOf" srcId="{F89F6788-F1E5-CB4F-8A6D-65D9390212DC}" destId="{4850E776-85D5-4043-AA5B-A398DD9D2AF6}" srcOrd="3" destOrd="0" presId="urn:microsoft.com/office/officeart/2008/layout/RadialCluster"/>
    <dgm:cxn modelId="{F53DFB0A-9BA3-494D-8D53-9F16D2358C16}" type="presParOf" srcId="{F89F6788-F1E5-CB4F-8A6D-65D9390212DC}" destId="{76493BC9-D920-064D-843D-8CED5D316499}" srcOrd="4" destOrd="0" presId="urn:microsoft.com/office/officeart/2008/layout/RadialCluster"/>
    <dgm:cxn modelId="{A25CE4F5-715C-1743-BC50-578CC506F5FF}" type="presParOf" srcId="{F89F6788-F1E5-CB4F-8A6D-65D9390212DC}" destId="{9E69606B-8ED5-DE4F-82B0-FB3448ADF33F}" srcOrd="5" destOrd="0" presId="urn:microsoft.com/office/officeart/2008/layout/RadialCluster"/>
    <dgm:cxn modelId="{2C769B8A-B948-E845-8CEF-45FCE2D695F8}" type="presParOf" srcId="{F89F6788-F1E5-CB4F-8A6D-65D9390212DC}" destId="{C413AFDC-A40D-7541-9285-36D61CB23BD8}" srcOrd="6" destOrd="0" presId="urn:microsoft.com/office/officeart/2008/layout/RadialCluster"/>
    <dgm:cxn modelId="{4B7CFC8E-F855-6844-8811-E8F74A842261}" type="presParOf" srcId="{F89F6788-F1E5-CB4F-8A6D-65D9390212DC}" destId="{D937DE3E-F4F3-774C-8BC9-83C821579DE1}" srcOrd="7" destOrd="0" presId="urn:microsoft.com/office/officeart/2008/layout/RadialCluster"/>
    <dgm:cxn modelId="{FA9560CA-62A5-F440-8CA9-6DD3A32840AE}" type="presParOf" srcId="{F89F6788-F1E5-CB4F-8A6D-65D9390212DC}" destId="{A46568F8-24E7-0E4F-A67C-8316AC02E603}" srcOrd="8" destOrd="0" presId="urn:microsoft.com/office/officeart/2008/layout/RadialCluster"/>
    <dgm:cxn modelId="{4CD218DB-FE52-194B-9916-25CC602CFD6B}" type="presParOf" srcId="{F89F6788-F1E5-CB4F-8A6D-65D9390212DC}" destId="{EB97F916-B5C5-DF4B-BC54-8F88FC0E11FE}" srcOrd="9" destOrd="0" presId="urn:microsoft.com/office/officeart/2008/layout/RadialCluster"/>
    <dgm:cxn modelId="{AD60F205-658B-134B-A6EE-767D897969BA}" type="presParOf" srcId="{F89F6788-F1E5-CB4F-8A6D-65D9390212DC}" destId="{FC221724-57A8-4E4A-BEC7-952D49F4D5C3}" srcOrd="10" destOrd="0" presId="urn:microsoft.com/office/officeart/2008/layout/RadialCluster"/>
    <dgm:cxn modelId="{57116EDA-95CC-8740-A0DD-945B7F3EEF56}" type="presParOf" srcId="{F89F6788-F1E5-CB4F-8A6D-65D9390212DC}" destId="{C80F871F-9FB8-2146-9587-E1DEFA0E3236}" srcOrd="11" destOrd="0" presId="urn:microsoft.com/office/officeart/2008/layout/RadialCluster"/>
    <dgm:cxn modelId="{1A54F6DE-4DD6-C74D-BD9D-66F0DD0B75CA}" type="presParOf" srcId="{F89F6788-F1E5-CB4F-8A6D-65D9390212DC}" destId="{6450E90C-3FFB-3E46-85AF-66CCC48AEBA4}" srcOrd="12" destOrd="0" presId="urn:microsoft.com/office/officeart/2008/layout/RadialCluster"/>
    <dgm:cxn modelId="{F125E87B-336D-BE4D-BBA3-D5783733A15D}" type="presParOf" srcId="{F89F6788-F1E5-CB4F-8A6D-65D9390212DC}" destId="{B3C8E762-12E1-9848-9DFE-0D39550A4BE0}" srcOrd="13" destOrd="0" presId="urn:microsoft.com/office/officeart/2008/layout/RadialCluster"/>
    <dgm:cxn modelId="{2A0ADCDE-1EE9-8F45-9EB4-6E4DC2B8011A}" type="presParOf" srcId="{F89F6788-F1E5-CB4F-8A6D-65D9390212DC}" destId="{FD46518F-89C5-BB45-BF55-E51E0EF7AFF0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F859BF7-5FE2-D140-8681-24C1571D4E85}" type="doc">
      <dgm:prSet loTypeId="urn:microsoft.com/office/officeart/2008/layout/RadialCluster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BFEC3F-7E8B-454D-8F0B-E2D8B7FE2136}">
      <dgm:prSet phldrT="[Text]"/>
      <dgm:spPr/>
      <dgm:t>
        <a:bodyPr/>
        <a:lstStyle/>
        <a:p>
          <a:r>
            <a:rPr lang="en-US" dirty="0" smtClean="0"/>
            <a:t>Invertebrates</a:t>
          </a:r>
          <a:endParaRPr lang="en-US" dirty="0"/>
        </a:p>
      </dgm:t>
    </dgm:pt>
    <dgm:pt modelId="{6FBD3923-00AE-5740-A91F-B45D50D1852B}" type="parTrans" cxnId="{986BA508-BB91-FA45-8CA2-D92A5F17ED5E}">
      <dgm:prSet/>
      <dgm:spPr/>
      <dgm:t>
        <a:bodyPr/>
        <a:lstStyle/>
        <a:p>
          <a:endParaRPr lang="en-US"/>
        </a:p>
      </dgm:t>
    </dgm:pt>
    <dgm:pt modelId="{CAFC93E3-DFCB-BB4E-BAE6-809466277135}" type="sibTrans" cxnId="{986BA508-BB91-FA45-8CA2-D92A5F17ED5E}">
      <dgm:prSet/>
      <dgm:spPr/>
      <dgm:t>
        <a:bodyPr/>
        <a:lstStyle/>
        <a:p>
          <a:endParaRPr lang="en-US"/>
        </a:p>
      </dgm:t>
    </dgm:pt>
    <dgm:pt modelId="{EF52D17A-53CE-4B49-BB9A-60A01B28FADE}">
      <dgm:prSet phldrT="[Text]"/>
      <dgm:spPr/>
      <dgm:t>
        <a:bodyPr/>
        <a:lstStyle/>
        <a:p>
          <a:r>
            <a:rPr lang="en-US" dirty="0" smtClean="0"/>
            <a:t>Arthropods</a:t>
          </a:r>
          <a:endParaRPr lang="en-US" dirty="0"/>
        </a:p>
      </dgm:t>
    </dgm:pt>
    <dgm:pt modelId="{146FF8B6-FCD1-D946-BC1F-C387BF0D2341}" type="parTrans" cxnId="{2F85AF2F-35B3-FE40-BD9D-3FA04B4892A1}">
      <dgm:prSet/>
      <dgm:spPr/>
      <dgm:t>
        <a:bodyPr/>
        <a:lstStyle/>
        <a:p>
          <a:endParaRPr lang="en-US"/>
        </a:p>
      </dgm:t>
    </dgm:pt>
    <dgm:pt modelId="{E4640C24-3E12-1E45-BF9D-E65902406139}" type="sibTrans" cxnId="{2F85AF2F-35B3-FE40-BD9D-3FA04B4892A1}">
      <dgm:prSet/>
      <dgm:spPr/>
      <dgm:t>
        <a:bodyPr/>
        <a:lstStyle/>
        <a:p>
          <a:endParaRPr lang="en-US"/>
        </a:p>
      </dgm:t>
    </dgm:pt>
    <dgm:pt modelId="{0F1F0C70-77C2-CA47-BCD2-5DA1497D6A97}">
      <dgm:prSet phldrT="[Text]"/>
      <dgm:spPr/>
      <dgm:t>
        <a:bodyPr/>
        <a:lstStyle/>
        <a:p>
          <a:r>
            <a:rPr lang="en-US" dirty="0" smtClean="0"/>
            <a:t>Sponges</a:t>
          </a:r>
          <a:endParaRPr lang="en-US" dirty="0"/>
        </a:p>
      </dgm:t>
    </dgm:pt>
    <dgm:pt modelId="{0C313648-3E46-4648-ADE5-EC2BC9C3EDF4}" type="parTrans" cxnId="{9979FF99-D078-CF42-A744-5B1AC1DCCAFE}">
      <dgm:prSet/>
      <dgm:spPr/>
      <dgm:t>
        <a:bodyPr/>
        <a:lstStyle/>
        <a:p>
          <a:endParaRPr lang="en-US"/>
        </a:p>
      </dgm:t>
    </dgm:pt>
    <dgm:pt modelId="{B5E8C61E-E86B-A041-ACC4-4EF7A27BEF4A}" type="sibTrans" cxnId="{9979FF99-D078-CF42-A744-5B1AC1DCCAFE}">
      <dgm:prSet/>
      <dgm:spPr/>
      <dgm:t>
        <a:bodyPr/>
        <a:lstStyle/>
        <a:p>
          <a:endParaRPr lang="en-US"/>
        </a:p>
      </dgm:t>
    </dgm:pt>
    <dgm:pt modelId="{BE42BB32-4C0A-254C-8B60-DA9227DDB9A5}">
      <dgm:prSet/>
      <dgm:spPr/>
      <dgm:t>
        <a:bodyPr/>
        <a:lstStyle/>
        <a:p>
          <a:r>
            <a:rPr lang="en-US" dirty="0" smtClean="0"/>
            <a:t>Molluscs</a:t>
          </a:r>
          <a:endParaRPr lang="en-US" dirty="0"/>
        </a:p>
      </dgm:t>
    </dgm:pt>
    <dgm:pt modelId="{4852B443-AEF0-ED4E-B53C-4C69C9300655}" type="parTrans" cxnId="{9D78E142-0B0D-1440-95DB-36F84CC26FF4}">
      <dgm:prSet/>
      <dgm:spPr/>
      <dgm:t>
        <a:bodyPr/>
        <a:lstStyle/>
        <a:p>
          <a:endParaRPr lang="en-US"/>
        </a:p>
      </dgm:t>
    </dgm:pt>
    <dgm:pt modelId="{CA3965B3-57AD-A34B-9DA4-79FF79722D98}" type="sibTrans" cxnId="{9D78E142-0B0D-1440-95DB-36F84CC26FF4}">
      <dgm:prSet/>
      <dgm:spPr/>
      <dgm:t>
        <a:bodyPr/>
        <a:lstStyle/>
        <a:p>
          <a:endParaRPr lang="en-US"/>
        </a:p>
      </dgm:t>
    </dgm:pt>
    <dgm:pt modelId="{04FA2C16-2CFC-ED40-94CA-91426F2CE59A}">
      <dgm:prSet/>
      <dgm:spPr/>
      <dgm:t>
        <a:bodyPr/>
        <a:lstStyle/>
        <a:p>
          <a:r>
            <a:rPr lang="en-US" dirty="0" smtClean="0"/>
            <a:t>Worms</a:t>
          </a:r>
          <a:endParaRPr lang="en-US" dirty="0"/>
        </a:p>
      </dgm:t>
    </dgm:pt>
    <dgm:pt modelId="{432D44B8-2A72-C640-8EFA-4DA0AF54BA12}" type="parTrans" cxnId="{7233F3B1-F66A-9B4F-B2D5-E5FDAB94731F}">
      <dgm:prSet/>
      <dgm:spPr/>
      <dgm:t>
        <a:bodyPr/>
        <a:lstStyle/>
        <a:p>
          <a:endParaRPr lang="en-US"/>
        </a:p>
      </dgm:t>
    </dgm:pt>
    <dgm:pt modelId="{F7742DFD-905A-BB4D-8AB0-853193F208E7}" type="sibTrans" cxnId="{7233F3B1-F66A-9B4F-B2D5-E5FDAB94731F}">
      <dgm:prSet/>
      <dgm:spPr/>
      <dgm:t>
        <a:bodyPr/>
        <a:lstStyle/>
        <a:p>
          <a:endParaRPr lang="en-US"/>
        </a:p>
      </dgm:t>
    </dgm:pt>
    <dgm:pt modelId="{B843B926-52E1-3B45-848C-E05B05953F4D}">
      <dgm:prSet/>
      <dgm:spPr/>
      <dgm:t>
        <a:bodyPr/>
        <a:lstStyle/>
        <a:p>
          <a:r>
            <a:rPr lang="en-US" dirty="0" smtClean="0"/>
            <a:t>Cnidarians</a:t>
          </a:r>
          <a:endParaRPr lang="en-US" dirty="0"/>
        </a:p>
      </dgm:t>
    </dgm:pt>
    <dgm:pt modelId="{C770706E-3C47-4444-82AF-F8932FA5BBDE}" type="parTrans" cxnId="{EFE56226-5FFC-2543-99F9-3E47DCA567F2}">
      <dgm:prSet/>
      <dgm:spPr/>
      <dgm:t>
        <a:bodyPr/>
        <a:lstStyle/>
        <a:p>
          <a:endParaRPr lang="en-US"/>
        </a:p>
      </dgm:t>
    </dgm:pt>
    <dgm:pt modelId="{B9BAE4AB-339F-6B42-A8EB-23EB95B79DE3}" type="sibTrans" cxnId="{EFE56226-5FFC-2543-99F9-3E47DCA567F2}">
      <dgm:prSet/>
      <dgm:spPr/>
      <dgm:t>
        <a:bodyPr/>
        <a:lstStyle/>
        <a:p>
          <a:endParaRPr lang="en-US"/>
        </a:p>
      </dgm:t>
    </dgm:pt>
    <dgm:pt modelId="{901D98AA-D145-2548-AEDA-A63FAB630879}">
      <dgm:prSet/>
      <dgm:spPr/>
      <dgm:t>
        <a:bodyPr/>
        <a:lstStyle/>
        <a:p>
          <a:r>
            <a:rPr lang="en-US" dirty="0" smtClean="0"/>
            <a:t>Echinoderms</a:t>
          </a:r>
          <a:endParaRPr lang="en-US" dirty="0"/>
        </a:p>
      </dgm:t>
    </dgm:pt>
    <dgm:pt modelId="{90C94C97-F03C-F44E-B7A5-FB8DEA664F25}" type="parTrans" cxnId="{DCCEF57C-5210-A649-A00E-8C559D23DDEB}">
      <dgm:prSet/>
      <dgm:spPr/>
      <dgm:t>
        <a:bodyPr/>
        <a:lstStyle/>
        <a:p>
          <a:endParaRPr lang="en-US"/>
        </a:p>
      </dgm:t>
    </dgm:pt>
    <dgm:pt modelId="{2769FF65-2B5A-2543-9F02-801DDD9E17BA}" type="sibTrans" cxnId="{DCCEF57C-5210-A649-A00E-8C559D23DDEB}">
      <dgm:prSet/>
      <dgm:spPr/>
      <dgm:t>
        <a:bodyPr/>
        <a:lstStyle/>
        <a:p>
          <a:endParaRPr lang="en-US"/>
        </a:p>
      </dgm:t>
    </dgm:pt>
    <dgm:pt modelId="{EEFFCF3C-7C28-E14A-9FC3-446033EB646D}">
      <dgm:prSet/>
      <dgm:spPr/>
      <dgm:t>
        <a:bodyPr/>
        <a:lstStyle/>
        <a:p>
          <a:endParaRPr lang="en-US"/>
        </a:p>
      </dgm:t>
    </dgm:pt>
    <dgm:pt modelId="{89333C2B-2B6A-B844-8F57-5EC687E1C77E}" type="parTrans" cxnId="{47437FAB-804D-2B40-9968-A09F111AC868}">
      <dgm:prSet/>
      <dgm:spPr/>
      <dgm:t>
        <a:bodyPr/>
        <a:lstStyle/>
        <a:p>
          <a:endParaRPr lang="en-US"/>
        </a:p>
      </dgm:t>
    </dgm:pt>
    <dgm:pt modelId="{3A04311F-5BB9-F141-BFEC-67B3CBB29BD2}" type="sibTrans" cxnId="{47437FAB-804D-2B40-9968-A09F111AC868}">
      <dgm:prSet/>
      <dgm:spPr/>
      <dgm:t>
        <a:bodyPr/>
        <a:lstStyle/>
        <a:p>
          <a:endParaRPr lang="en-US"/>
        </a:p>
      </dgm:t>
    </dgm:pt>
    <dgm:pt modelId="{F46D4388-8D1C-CC44-A572-BAA1915F24E1}" type="pres">
      <dgm:prSet presAssocID="{FF859BF7-5FE2-D140-8681-24C1571D4E8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D058213-A243-8A42-8BAA-D807BD8A4A72}" type="pres">
      <dgm:prSet presAssocID="{31BFEC3F-7E8B-454D-8F0B-E2D8B7FE2136}" presName="singleCycle" presStyleCnt="0"/>
      <dgm:spPr/>
    </dgm:pt>
    <dgm:pt modelId="{5A7E28D8-DF6A-BB4A-B94D-9982B5B31C6B}" type="pres">
      <dgm:prSet presAssocID="{31BFEC3F-7E8B-454D-8F0B-E2D8B7FE2136}" presName="singleCenter" presStyleLbl="node1" presStyleIdx="0" presStyleCnt="7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93207A97-2630-4D48-9221-ADB876DA68F3}" type="pres">
      <dgm:prSet presAssocID="{146FF8B6-FCD1-D946-BC1F-C387BF0D2341}" presName="Name56" presStyleLbl="parChTrans1D2" presStyleIdx="0" presStyleCnt="6"/>
      <dgm:spPr/>
      <dgm:t>
        <a:bodyPr/>
        <a:lstStyle/>
        <a:p>
          <a:endParaRPr lang="en-US"/>
        </a:p>
      </dgm:t>
    </dgm:pt>
    <dgm:pt modelId="{F1C161F9-313E-AA4C-BD78-BC4E5648D4C3}" type="pres">
      <dgm:prSet presAssocID="{EF52D17A-53CE-4B49-BB9A-60A01B28FADE}" presName="text0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D43118-F9DF-6A4F-BF18-8BFF3B5FE998}" type="pres">
      <dgm:prSet presAssocID="{4852B443-AEF0-ED4E-B53C-4C69C9300655}" presName="Name56" presStyleLbl="parChTrans1D2" presStyleIdx="1" presStyleCnt="6"/>
      <dgm:spPr/>
      <dgm:t>
        <a:bodyPr/>
        <a:lstStyle/>
        <a:p>
          <a:endParaRPr lang="en-US"/>
        </a:p>
      </dgm:t>
    </dgm:pt>
    <dgm:pt modelId="{204C58B8-AD0B-8A43-87C1-5307015A3434}" type="pres">
      <dgm:prSet presAssocID="{BE42BB32-4C0A-254C-8B60-DA9227DDB9A5}" presName="text0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50BB96-AB34-C143-810C-427E7B43D3CA}" type="pres">
      <dgm:prSet presAssocID="{0C313648-3E46-4648-ADE5-EC2BC9C3EDF4}" presName="Name56" presStyleLbl="parChTrans1D2" presStyleIdx="2" presStyleCnt="6"/>
      <dgm:spPr/>
      <dgm:t>
        <a:bodyPr/>
        <a:lstStyle/>
        <a:p>
          <a:endParaRPr lang="en-US"/>
        </a:p>
      </dgm:t>
    </dgm:pt>
    <dgm:pt modelId="{696C130A-6341-7747-95AE-2349B9283E51}" type="pres">
      <dgm:prSet presAssocID="{0F1F0C70-77C2-CA47-BCD2-5DA1497D6A97}" presName="text0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1D2466-F236-7B4B-AC4A-FEA79032AA62}" type="pres">
      <dgm:prSet presAssocID="{432D44B8-2A72-C640-8EFA-4DA0AF54BA12}" presName="Name56" presStyleLbl="parChTrans1D2" presStyleIdx="3" presStyleCnt="6"/>
      <dgm:spPr/>
      <dgm:t>
        <a:bodyPr/>
        <a:lstStyle/>
        <a:p>
          <a:endParaRPr lang="en-US"/>
        </a:p>
      </dgm:t>
    </dgm:pt>
    <dgm:pt modelId="{4066BEB0-860B-A74D-B130-94472F047F58}" type="pres">
      <dgm:prSet presAssocID="{04FA2C16-2CFC-ED40-94CA-91426F2CE59A}" presName="text0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04D2F0-886B-D142-8488-95D171B893F3}" type="pres">
      <dgm:prSet presAssocID="{C770706E-3C47-4444-82AF-F8932FA5BBDE}" presName="Name56" presStyleLbl="parChTrans1D2" presStyleIdx="4" presStyleCnt="6"/>
      <dgm:spPr/>
      <dgm:t>
        <a:bodyPr/>
        <a:lstStyle/>
        <a:p>
          <a:endParaRPr lang="en-US"/>
        </a:p>
      </dgm:t>
    </dgm:pt>
    <dgm:pt modelId="{7F58EDFF-96EF-2E4F-8717-70DA4DD0A462}" type="pres">
      <dgm:prSet presAssocID="{B843B926-52E1-3B45-848C-E05B05953F4D}" presName="text0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44EDA9-9379-3449-BDE8-6FEB4A50D32B}" type="pres">
      <dgm:prSet presAssocID="{90C94C97-F03C-F44E-B7A5-FB8DEA664F25}" presName="Name56" presStyleLbl="parChTrans1D2" presStyleIdx="5" presStyleCnt="6"/>
      <dgm:spPr/>
      <dgm:t>
        <a:bodyPr/>
        <a:lstStyle/>
        <a:p>
          <a:endParaRPr lang="en-US"/>
        </a:p>
      </dgm:t>
    </dgm:pt>
    <dgm:pt modelId="{72BF8E20-CC0D-184F-953B-BDD404AAC3ED}" type="pres">
      <dgm:prSet presAssocID="{901D98AA-D145-2548-AEDA-A63FAB630879}" presName="text0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5255E9-234B-8B4E-B63A-30CEC9DCDD73}" type="presOf" srcId="{432D44B8-2A72-C640-8EFA-4DA0AF54BA12}" destId="{1D1D2466-F236-7B4B-AC4A-FEA79032AA62}" srcOrd="0" destOrd="0" presId="urn:microsoft.com/office/officeart/2008/layout/RadialCluster"/>
    <dgm:cxn modelId="{9D78E142-0B0D-1440-95DB-36F84CC26FF4}" srcId="{31BFEC3F-7E8B-454D-8F0B-E2D8B7FE2136}" destId="{BE42BB32-4C0A-254C-8B60-DA9227DDB9A5}" srcOrd="1" destOrd="0" parTransId="{4852B443-AEF0-ED4E-B53C-4C69C9300655}" sibTransId="{CA3965B3-57AD-A34B-9DA4-79FF79722D98}"/>
    <dgm:cxn modelId="{9C666E1E-B000-B241-B931-7C9A498B9E72}" type="presOf" srcId="{04FA2C16-2CFC-ED40-94CA-91426F2CE59A}" destId="{4066BEB0-860B-A74D-B130-94472F047F58}" srcOrd="0" destOrd="0" presId="urn:microsoft.com/office/officeart/2008/layout/RadialCluster"/>
    <dgm:cxn modelId="{47437FAB-804D-2B40-9968-A09F111AC868}" srcId="{FF859BF7-5FE2-D140-8681-24C1571D4E85}" destId="{EEFFCF3C-7C28-E14A-9FC3-446033EB646D}" srcOrd="1" destOrd="0" parTransId="{89333C2B-2B6A-B844-8F57-5EC687E1C77E}" sibTransId="{3A04311F-5BB9-F141-BFEC-67B3CBB29BD2}"/>
    <dgm:cxn modelId="{7D7CF93E-31CE-3C4E-8BBD-4B77C9AF9D4B}" type="presOf" srcId="{C770706E-3C47-4444-82AF-F8932FA5BBDE}" destId="{7204D2F0-886B-D142-8488-95D171B893F3}" srcOrd="0" destOrd="0" presId="urn:microsoft.com/office/officeart/2008/layout/RadialCluster"/>
    <dgm:cxn modelId="{B46C317C-93A9-F74E-B7DC-C6A6D230BD9A}" type="presOf" srcId="{4852B443-AEF0-ED4E-B53C-4C69C9300655}" destId="{8ED43118-F9DF-6A4F-BF18-8BFF3B5FE998}" srcOrd="0" destOrd="0" presId="urn:microsoft.com/office/officeart/2008/layout/RadialCluster"/>
    <dgm:cxn modelId="{EFE56226-5FFC-2543-99F9-3E47DCA567F2}" srcId="{31BFEC3F-7E8B-454D-8F0B-E2D8B7FE2136}" destId="{B843B926-52E1-3B45-848C-E05B05953F4D}" srcOrd="4" destOrd="0" parTransId="{C770706E-3C47-4444-82AF-F8932FA5BBDE}" sibTransId="{B9BAE4AB-339F-6B42-A8EB-23EB95B79DE3}"/>
    <dgm:cxn modelId="{986BA508-BB91-FA45-8CA2-D92A5F17ED5E}" srcId="{FF859BF7-5FE2-D140-8681-24C1571D4E85}" destId="{31BFEC3F-7E8B-454D-8F0B-E2D8B7FE2136}" srcOrd="0" destOrd="0" parTransId="{6FBD3923-00AE-5740-A91F-B45D50D1852B}" sibTransId="{CAFC93E3-DFCB-BB4E-BAE6-809466277135}"/>
    <dgm:cxn modelId="{DDD44F65-CCF7-DB47-8963-FAC9B11D29ED}" type="presOf" srcId="{FF859BF7-5FE2-D140-8681-24C1571D4E85}" destId="{F46D4388-8D1C-CC44-A572-BAA1915F24E1}" srcOrd="0" destOrd="0" presId="urn:microsoft.com/office/officeart/2008/layout/RadialCluster"/>
    <dgm:cxn modelId="{E375EECB-22E4-A940-809B-493E6D4B8008}" type="presOf" srcId="{90C94C97-F03C-F44E-B7A5-FB8DEA664F25}" destId="{2944EDA9-9379-3449-BDE8-6FEB4A50D32B}" srcOrd="0" destOrd="0" presId="urn:microsoft.com/office/officeart/2008/layout/RadialCluster"/>
    <dgm:cxn modelId="{EA9BCE82-015F-234E-A9FA-B5FF64D3EE91}" type="presOf" srcId="{901D98AA-D145-2548-AEDA-A63FAB630879}" destId="{72BF8E20-CC0D-184F-953B-BDD404AAC3ED}" srcOrd="0" destOrd="0" presId="urn:microsoft.com/office/officeart/2008/layout/RadialCluster"/>
    <dgm:cxn modelId="{7233F3B1-F66A-9B4F-B2D5-E5FDAB94731F}" srcId="{31BFEC3F-7E8B-454D-8F0B-E2D8B7FE2136}" destId="{04FA2C16-2CFC-ED40-94CA-91426F2CE59A}" srcOrd="3" destOrd="0" parTransId="{432D44B8-2A72-C640-8EFA-4DA0AF54BA12}" sibTransId="{F7742DFD-905A-BB4D-8AB0-853193F208E7}"/>
    <dgm:cxn modelId="{3BE15C74-0C75-024F-948A-5D297D9136B1}" type="presOf" srcId="{0C313648-3E46-4648-ADE5-EC2BC9C3EDF4}" destId="{CF50BB96-AB34-C143-810C-427E7B43D3CA}" srcOrd="0" destOrd="0" presId="urn:microsoft.com/office/officeart/2008/layout/RadialCluster"/>
    <dgm:cxn modelId="{E4D9C7FE-A374-CC4F-B0E7-94E8DD090979}" type="presOf" srcId="{146FF8B6-FCD1-D946-BC1F-C387BF0D2341}" destId="{93207A97-2630-4D48-9221-ADB876DA68F3}" srcOrd="0" destOrd="0" presId="urn:microsoft.com/office/officeart/2008/layout/RadialCluster"/>
    <dgm:cxn modelId="{0310518E-50FD-254B-BCEE-9AEFA879DB44}" type="presOf" srcId="{BE42BB32-4C0A-254C-8B60-DA9227DDB9A5}" destId="{204C58B8-AD0B-8A43-87C1-5307015A3434}" srcOrd="0" destOrd="0" presId="urn:microsoft.com/office/officeart/2008/layout/RadialCluster"/>
    <dgm:cxn modelId="{9979FF99-D078-CF42-A744-5B1AC1DCCAFE}" srcId="{31BFEC3F-7E8B-454D-8F0B-E2D8B7FE2136}" destId="{0F1F0C70-77C2-CA47-BCD2-5DA1497D6A97}" srcOrd="2" destOrd="0" parTransId="{0C313648-3E46-4648-ADE5-EC2BC9C3EDF4}" sibTransId="{B5E8C61E-E86B-A041-ACC4-4EF7A27BEF4A}"/>
    <dgm:cxn modelId="{2F85AF2F-35B3-FE40-BD9D-3FA04B4892A1}" srcId="{31BFEC3F-7E8B-454D-8F0B-E2D8B7FE2136}" destId="{EF52D17A-53CE-4B49-BB9A-60A01B28FADE}" srcOrd="0" destOrd="0" parTransId="{146FF8B6-FCD1-D946-BC1F-C387BF0D2341}" sibTransId="{E4640C24-3E12-1E45-BF9D-E65902406139}"/>
    <dgm:cxn modelId="{7DAE03D2-2E1A-A24F-B941-CDB9A0C1B42F}" type="presOf" srcId="{EF52D17A-53CE-4B49-BB9A-60A01B28FADE}" destId="{F1C161F9-313E-AA4C-BD78-BC4E5648D4C3}" srcOrd="0" destOrd="0" presId="urn:microsoft.com/office/officeart/2008/layout/RadialCluster"/>
    <dgm:cxn modelId="{00A27FEF-C26F-E846-BE3C-D0C8821E8AD1}" type="presOf" srcId="{0F1F0C70-77C2-CA47-BCD2-5DA1497D6A97}" destId="{696C130A-6341-7747-95AE-2349B9283E51}" srcOrd="0" destOrd="0" presId="urn:microsoft.com/office/officeart/2008/layout/RadialCluster"/>
    <dgm:cxn modelId="{DCCEF57C-5210-A649-A00E-8C559D23DDEB}" srcId="{31BFEC3F-7E8B-454D-8F0B-E2D8B7FE2136}" destId="{901D98AA-D145-2548-AEDA-A63FAB630879}" srcOrd="5" destOrd="0" parTransId="{90C94C97-F03C-F44E-B7A5-FB8DEA664F25}" sibTransId="{2769FF65-2B5A-2543-9F02-801DDD9E17BA}"/>
    <dgm:cxn modelId="{F412149B-C25E-8B49-9ABE-7E6350664E43}" type="presOf" srcId="{31BFEC3F-7E8B-454D-8F0B-E2D8B7FE2136}" destId="{5A7E28D8-DF6A-BB4A-B94D-9982B5B31C6B}" srcOrd="0" destOrd="0" presId="urn:microsoft.com/office/officeart/2008/layout/RadialCluster"/>
    <dgm:cxn modelId="{D682DDAB-7145-A849-99EE-6CFE174ACE1A}" type="presOf" srcId="{B843B926-52E1-3B45-848C-E05B05953F4D}" destId="{7F58EDFF-96EF-2E4F-8717-70DA4DD0A462}" srcOrd="0" destOrd="0" presId="urn:microsoft.com/office/officeart/2008/layout/RadialCluster"/>
    <dgm:cxn modelId="{C6F7A156-0652-5842-8765-7512D74D168B}" type="presParOf" srcId="{F46D4388-8D1C-CC44-A572-BAA1915F24E1}" destId="{AD058213-A243-8A42-8BAA-D807BD8A4A72}" srcOrd="0" destOrd="0" presId="urn:microsoft.com/office/officeart/2008/layout/RadialCluster"/>
    <dgm:cxn modelId="{3A8BD0B9-F3E5-C746-9BC5-10213B882CAC}" type="presParOf" srcId="{AD058213-A243-8A42-8BAA-D807BD8A4A72}" destId="{5A7E28D8-DF6A-BB4A-B94D-9982B5B31C6B}" srcOrd="0" destOrd="0" presId="urn:microsoft.com/office/officeart/2008/layout/RadialCluster"/>
    <dgm:cxn modelId="{773F6B6E-EE38-1D4F-9FA6-9C9E3E5F21DC}" type="presParOf" srcId="{AD058213-A243-8A42-8BAA-D807BD8A4A72}" destId="{93207A97-2630-4D48-9221-ADB876DA68F3}" srcOrd="1" destOrd="0" presId="urn:microsoft.com/office/officeart/2008/layout/RadialCluster"/>
    <dgm:cxn modelId="{7F3FC93E-A904-F240-8B54-BF0C29FD1547}" type="presParOf" srcId="{AD058213-A243-8A42-8BAA-D807BD8A4A72}" destId="{F1C161F9-313E-AA4C-BD78-BC4E5648D4C3}" srcOrd="2" destOrd="0" presId="urn:microsoft.com/office/officeart/2008/layout/RadialCluster"/>
    <dgm:cxn modelId="{B2B17E3F-5A6A-BC4B-89DA-AF05623762D0}" type="presParOf" srcId="{AD058213-A243-8A42-8BAA-D807BD8A4A72}" destId="{8ED43118-F9DF-6A4F-BF18-8BFF3B5FE998}" srcOrd="3" destOrd="0" presId="urn:microsoft.com/office/officeart/2008/layout/RadialCluster"/>
    <dgm:cxn modelId="{29558B81-62F3-8A46-900C-74A36CB07B91}" type="presParOf" srcId="{AD058213-A243-8A42-8BAA-D807BD8A4A72}" destId="{204C58B8-AD0B-8A43-87C1-5307015A3434}" srcOrd="4" destOrd="0" presId="urn:microsoft.com/office/officeart/2008/layout/RadialCluster"/>
    <dgm:cxn modelId="{F12D3880-A847-D647-B88E-AD62D80CBBFA}" type="presParOf" srcId="{AD058213-A243-8A42-8BAA-D807BD8A4A72}" destId="{CF50BB96-AB34-C143-810C-427E7B43D3CA}" srcOrd="5" destOrd="0" presId="urn:microsoft.com/office/officeart/2008/layout/RadialCluster"/>
    <dgm:cxn modelId="{811A359B-AF2F-FC4E-B95A-E283A079FB63}" type="presParOf" srcId="{AD058213-A243-8A42-8BAA-D807BD8A4A72}" destId="{696C130A-6341-7747-95AE-2349B9283E51}" srcOrd="6" destOrd="0" presId="urn:microsoft.com/office/officeart/2008/layout/RadialCluster"/>
    <dgm:cxn modelId="{A23C07BB-545E-AB47-A649-1D97572AF624}" type="presParOf" srcId="{AD058213-A243-8A42-8BAA-D807BD8A4A72}" destId="{1D1D2466-F236-7B4B-AC4A-FEA79032AA62}" srcOrd="7" destOrd="0" presId="urn:microsoft.com/office/officeart/2008/layout/RadialCluster"/>
    <dgm:cxn modelId="{7F71A4DE-5EA0-BC48-9D88-4AAB8B893A2B}" type="presParOf" srcId="{AD058213-A243-8A42-8BAA-D807BD8A4A72}" destId="{4066BEB0-860B-A74D-B130-94472F047F58}" srcOrd="8" destOrd="0" presId="urn:microsoft.com/office/officeart/2008/layout/RadialCluster"/>
    <dgm:cxn modelId="{B696B5C6-4ECA-C34B-A55D-F71F420C20BF}" type="presParOf" srcId="{AD058213-A243-8A42-8BAA-D807BD8A4A72}" destId="{7204D2F0-886B-D142-8488-95D171B893F3}" srcOrd="9" destOrd="0" presId="urn:microsoft.com/office/officeart/2008/layout/RadialCluster"/>
    <dgm:cxn modelId="{3A4EF258-A6BB-5346-92F1-5D42C87DCAEC}" type="presParOf" srcId="{AD058213-A243-8A42-8BAA-D807BD8A4A72}" destId="{7F58EDFF-96EF-2E4F-8717-70DA4DD0A462}" srcOrd="10" destOrd="0" presId="urn:microsoft.com/office/officeart/2008/layout/RadialCluster"/>
    <dgm:cxn modelId="{6AA0476C-4768-A94F-81C5-9D38308ED09B}" type="presParOf" srcId="{AD058213-A243-8A42-8BAA-D807BD8A4A72}" destId="{2944EDA9-9379-3449-BDE8-6FEB4A50D32B}" srcOrd="11" destOrd="0" presId="urn:microsoft.com/office/officeart/2008/layout/RadialCluster"/>
    <dgm:cxn modelId="{33229AC5-910F-3840-BE16-A7DF7DE497F7}" type="presParOf" srcId="{AD058213-A243-8A42-8BAA-D807BD8A4A72}" destId="{72BF8E20-CC0D-184F-953B-BDD404AAC3ED}" srcOrd="12" destOrd="0" presId="urn:microsoft.com/office/officeart/2008/layout/RadialCluster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4B7F01-EBA6-7044-82C3-18CC53E5E035}" type="doc">
      <dgm:prSet loTypeId="urn:microsoft.com/office/officeart/2005/8/layout/pyramid3" loCatId="" qsTypeId="urn:microsoft.com/office/officeart/2005/8/quickstyle/simple4" qsCatId="simple" csTypeId="urn:microsoft.com/office/officeart/2005/8/colors/accent1_2" csCatId="accent1" phldr="1"/>
      <dgm:spPr/>
    </dgm:pt>
    <dgm:pt modelId="{4F353185-6054-4043-9815-A374DA579701}">
      <dgm:prSet phldrT="[Text]" custT="1"/>
      <dgm:spPr/>
      <dgm:t>
        <a:bodyPr/>
        <a:lstStyle/>
        <a:p>
          <a:r>
            <a:rPr lang="en-US" sz="1800" dirty="0" smtClean="0">
              <a:latin typeface="Comic Sans MS" charset="0"/>
              <a:ea typeface="Comic Sans MS" charset="0"/>
              <a:cs typeface="Comic Sans MS" charset="0"/>
            </a:rPr>
            <a:t>Kingdom: </a:t>
          </a:r>
        </a:p>
        <a:p>
          <a:r>
            <a:rPr lang="en-US" sz="1800" b="1" dirty="0" smtClean="0">
              <a:latin typeface="Comic Sans MS" charset="0"/>
              <a:ea typeface="Comic Sans MS" charset="0"/>
              <a:cs typeface="Comic Sans MS" charset="0"/>
            </a:rPr>
            <a:t>Animalia</a:t>
          </a:r>
          <a:endParaRPr lang="en-US" sz="1800" b="1" dirty="0">
            <a:latin typeface="Comic Sans MS" charset="0"/>
            <a:ea typeface="Comic Sans MS" charset="0"/>
            <a:cs typeface="Comic Sans MS" charset="0"/>
          </a:endParaRPr>
        </a:p>
      </dgm:t>
    </dgm:pt>
    <dgm:pt modelId="{3095406A-F907-444B-855A-3A5EA10B1639}" type="parTrans" cxnId="{9674F633-8BBF-F044-B2C0-77B97BFA6FF7}">
      <dgm:prSet/>
      <dgm:spPr/>
      <dgm:t>
        <a:bodyPr/>
        <a:lstStyle/>
        <a:p>
          <a:endParaRPr lang="en-US"/>
        </a:p>
      </dgm:t>
    </dgm:pt>
    <dgm:pt modelId="{2E797884-0020-304E-B6BA-D5766B466698}" type="sibTrans" cxnId="{9674F633-8BBF-F044-B2C0-77B97BFA6FF7}">
      <dgm:prSet/>
      <dgm:spPr/>
      <dgm:t>
        <a:bodyPr/>
        <a:lstStyle/>
        <a:p>
          <a:endParaRPr lang="en-US"/>
        </a:p>
      </dgm:t>
    </dgm:pt>
    <dgm:pt modelId="{4D5C1A7B-89BF-2E47-A0B5-3F55A5AF5002}">
      <dgm:prSet phldrT="[Text]" custT="1"/>
      <dgm:spPr/>
      <dgm:t>
        <a:bodyPr/>
        <a:lstStyle/>
        <a:p>
          <a:r>
            <a:rPr lang="en-US" sz="1800" dirty="0" smtClean="0">
              <a:latin typeface="Comic Sans MS" charset="0"/>
              <a:ea typeface="Comic Sans MS" charset="0"/>
              <a:cs typeface="Comic Sans MS" charset="0"/>
            </a:rPr>
            <a:t>Phylum: </a:t>
          </a:r>
        </a:p>
        <a:p>
          <a:r>
            <a:rPr lang="en-US" sz="1800" b="1" dirty="0" smtClean="0">
              <a:latin typeface="Comic Sans MS" charset="0"/>
              <a:ea typeface="Comic Sans MS" charset="0"/>
              <a:cs typeface="Comic Sans MS" charset="0"/>
            </a:rPr>
            <a:t>Chordata</a:t>
          </a:r>
          <a:endParaRPr lang="en-US" sz="1800" b="1" dirty="0">
            <a:latin typeface="Comic Sans MS" charset="0"/>
            <a:ea typeface="Comic Sans MS" charset="0"/>
            <a:cs typeface="Comic Sans MS" charset="0"/>
          </a:endParaRPr>
        </a:p>
      </dgm:t>
    </dgm:pt>
    <dgm:pt modelId="{72A77501-6A6B-3840-9FEE-9C0BC7C9F231}" type="parTrans" cxnId="{97A7B2B9-25A5-7345-B3C1-8629BBCAFC46}">
      <dgm:prSet/>
      <dgm:spPr/>
      <dgm:t>
        <a:bodyPr/>
        <a:lstStyle/>
        <a:p>
          <a:endParaRPr lang="en-US"/>
        </a:p>
      </dgm:t>
    </dgm:pt>
    <dgm:pt modelId="{B5DE8A4C-1CDE-224B-8658-6AD8797FB21F}" type="sibTrans" cxnId="{97A7B2B9-25A5-7345-B3C1-8629BBCAFC46}">
      <dgm:prSet/>
      <dgm:spPr/>
      <dgm:t>
        <a:bodyPr/>
        <a:lstStyle/>
        <a:p>
          <a:endParaRPr lang="en-US"/>
        </a:p>
      </dgm:t>
    </dgm:pt>
    <dgm:pt modelId="{3719817C-F67D-CD4A-9869-2C0FB81B6C35}">
      <dgm:prSet phldrT="[Text]" custT="1"/>
      <dgm:spPr/>
      <dgm:t>
        <a:bodyPr/>
        <a:lstStyle/>
        <a:p>
          <a:r>
            <a:rPr lang="en-US" sz="1800" dirty="0" smtClean="0">
              <a:latin typeface="Comic Sans MS" charset="0"/>
              <a:ea typeface="Comic Sans MS" charset="0"/>
              <a:cs typeface="Comic Sans MS" charset="0"/>
            </a:rPr>
            <a:t>Class: </a:t>
          </a:r>
        </a:p>
        <a:p>
          <a:r>
            <a:rPr lang="en-US" sz="1800" b="1" dirty="0" smtClean="0">
              <a:latin typeface="Comic Sans MS" charset="0"/>
              <a:ea typeface="Comic Sans MS" charset="0"/>
              <a:cs typeface="Comic Sans MS" charset="0"/>
            </a:rPr>
            <a:t>Mammalia</a:t>
          </a:r>
          <a:endParaRPr lang="en-US" sz="1800" b="1" dirty="0">
            <a:latin typeface="Comic Sans MS" charset="0"/>
            <a:ea typeface="Comic Sans MS" charset="0"/>
            <a:cs typeface="Comic Sans MS" charset="0"/>
          </a:endParaRPr>
        </a:p>
      </dgm:t>
    </dgm:pt>
    <dgm:pt modelId="{AC3E909D-9C69-3440-8FC4-DA2D35E4A2BF}" type="parTrans" cxnId="{1EB8F7DD-7DC2-C74F-9E41-D5BE2E4FEC52}">
      <dgm:prSet/>
      <dgm:spPr/>
      <dgm:t>
        <a:bodyPr/>
        <a:lstStyle/>
        <a:p>
          <a:endParaRPr lang="en-US"/>
        </a:p>
      </dgm:t>
    </dgm:pt>
    <dgm:pt modelId="{F9B6268E-0D2C-324D-8106-502F54066829}" type="sibTrans" cxnId="{1EB8F7DD-7DC2-C74F-9E41-D5BE2E4FEC52}">
      <dgm:prSet/>
      <dgm:spPr/>
      <dgm:t>
        <a:bodyPr/>
        <a:lstStyle/>
        <a:p>
          <a:endParaRPr lang="en-US"/>
        </a:p>
      </dgm:t>
    </dgm:pt>
    <dgm:pt modelId="{82DC9509-8584-BF43-8F8B-7DE3F94E7523}">
      <dgm:prSet custT="1"/>
      <dgm:spPr/>
      <dgm:t>
        <a:bodyPr/>
        <a:lstStyle/>
        <a:p>
          <a:r>
            <a:rPr lang="en-US" sz="1800" dirty="0" smtClean="0">
              <a:latin typeface="Comic Sans MS" charset="0"/>
              <a:ea typeface="Comic Sans MS" charset="0"/>
              <a:cs typeface="Comic Sans MS" charset="0"/>
            </a:rPr>
            <a:t>Order:</a:t>
          </a:r>
          <a:r>
            <a:rPr lang="en-US" sz="1800" baseline="0" dirty="0" smtClean="0">
              <a:latin typeface="Comic Sans MS" charset="0"/>
              <a:ea typeface="Comic Sans MS" charset="0"/>
              <a:cs typeface="Comic Sans MS" charset="0"/>
            </a:rPr>
            <a:t> </a:t>
          </a:r>
          <a:r>
            <a:rPr lang="en-US" sz="1800" b="1" dirty="0" smtClean="0">
              <a:latin typeface="Comic Sans MS" charset="0"/>
              <a:ea typeface="Comic Sans MS" charset="0"/>
              <a:cs typeface="Comic Sans MS" charset="0"/>
            </a:rPr>
            <a:t>Carnivora</a:t>
          </a:r>
          <a:endParaRPr lang="en-US" sz="1800" b="1" dirty="0">
            <a:latin typeface="Comic Sans MS" charset="0"/>
            <a:ea typeface="Comic Sans MS" charset="0"/>
            <a:cs typeface="Comic Sans MS" charset="0"/>
          </a:endParaRPr>
        </a:p>
      </dgm:t>
    </dgm:pt>
    <dgm:pt modelId="{C8774C7D-6005-1549-ABF6-6727DBA090CE}" type="parTrans" cxnId="{B33E2875-0797-CE4F-92D6-5C69BD476DB4}">
      <dgm:prSet/>
      <dgm:spPr/>
      <dgm:t>
        <a:bodyPr/>
        <a:lstStyle/>
        <a:p>
          <a:endParaRPr lang="en-US"/>
        </a:p>
      </dgm:t>
    </dgm:pt>
    <dgm:pt modelId="{34FB44C6-6AA3-6D4C-BD29-9F694BC4EC85}" type="sibTrans" cxnId="{B33E2875-0797-CE4F-92D6-5C69BD476DB4}">
      <dgm:prSet/>
      <dgm:spPr/>
      <dgm:t>
        <a:bodyPr/>
        <a:lstStyle/>
        <a:p>
          <a:endParaRPr lang="en-US"/>
        </a:p>
      </dgm:t>
    </dgm:pt>
    <dgm:pt modelId="{84258CCA-F4CD-9949-9E73-EE13F847DC51}">
      <dgm:prSet custT="1"/>
      <dgm:spPr/>
      <dgm:t>
        <a:bodyPr/>
        <a:lstStyle/>
        <a:p>
          <a:r>
            <a:rPr lang="en-US" sz="1800" dirty="0" smtClean="0">
              <a:latin typeface="Comic Sans MS" charset="0"/>
              <a:ea typeface="Comic Sans MS" charset="0"/>
              <a:cs typeface="Comic Sans MS" charset="0"/>
            </a:rPr>
            <a:t>Family: </a:t>
          </a:r>
          <a:r>
            <a:rPr lang="en-US" sz="1800" b="1" dirty="0" smtClean="0">
              <a:latin typeface="Comic Sans MS" charset="0"/>
              <a:ea typeface="Comic Sans MS" charset="0"/>
              <a:cs typeface="Comic Sans MS" charset="0"/>
            </a:rPr>
            <a:t>Felidae</a:t>
          </a:r>
          <a:endParaRPr lang="en-US" sz="1800" b="1" dirty="0">
            <a:latin typeface="Comic Sans MS" charset="0"/>
            <a:ea typeface="Comic Sans MS" charset="0"/>
            <a:cs typeface="Comic Sans MS" charset="0"/>
          </a:endParaRPr>
        </a:p>
      </dgm:t>
    </dgm:pt>
    <dgm:pt modelId="{0F94F9C3-7AA4-1C43-9762-53E3DD2FC7BB}" type="parTrans" cxnId="{DB2211C8-9871-544E-AE00-6282E598EBF5}">
      <dgm:prSet/>
      <dgm:spPr/>
      <dgm:t>
        <a:bodyPr/>
        <a:lstStyle/>
        <a:p>
          <a:endParaRPr lang="en-US"/>
        </a:p>
      </dgm:t>
    </dgm:pt>
    <dgm:pt modelId="{716B5B1E-91E7-124E-B939-54E150D17C3A}" type="sibTrans" cxnId="{DB2211C8-9871-544E-AE00-6282E598EBF5}">
      <dgm:prSet/>
      <dgm:spPr/>
      <dgm:t>
        <a:bodyPr/>
        <a:lstStyle/>
        <a:p>
          <a:endParaRPr lang="en-US"/>
        </a:p>
      </dgm:t>
    </dgm:pt>
    <dgm:pt modelId="{B130F57D-3A9A-C841-AD9A-E563568EDB31}">
      <dgm:prSet custT="1"/>
      <dgm:spPr/>
      <dgm:t>
        <a:bodyPr/>
        <a:lstStyle/>
        <a:p>
          <a:r>
            <a:rPr lang="en-US" sz="1400" dirty="0" smtClean="0">
              <a:latin typeface="Comic Sans MS" charset="0"/>
              <a:ea typeface="Comic Sans MS" charset="0"/>
              <a:cs typeface="Comic Sans MS" charset="0"/>
            </a:rPr>
            <a:t>Genus: </a:t>
          </a:r>
          <a:r>
            <a:rPr lang="en-US" sz="1400" b="1" dirty="0" smtClean="0">
              <a:latin typeface="Comic Sans MS" charset="0"/>
              <a:ea typeface="Comic Sans MS" charset="0"/>
              <a:cs typeface="Comic Sans MS" charset="0"/>
            </a:rPr>
            <a:t>Panthera</a:t>
          </a:r>
          <a:endParaRPr lang="en-US" sz="1400" b="1" dirty="0">
            <a:latin typeface="Comic Sans MS" charset="0"/>
            <a:ea typeface="Comic Sans MS" charset="0"/>
            <a:cs typeface="Comic Sans MS" charset="0"/>
          </a:endParaRPr>
        </a:p>
      </dgm:t>
    </dgm:pt>
    <dgm:pt modelId="{6C70714F-8B17-304B-BA50-314E6837C3B9}" type="parTrans" cxnId="{8DC94798-08F0-254F-B97A-38F8C2D79494}">
      <dgm:prSet/>
      <dgm:spPr/>
      <dgm:t>
        <a:bodyPr/>
        <a:lstStyle/>
        <a:p>
          <a:endParaRPr lang="en-US"/>
        </a:p>
      </dgm:t>
    </dgm:pt>
    <dgm:pt modelId="{1D09D14E-C310-5841-926D-8F97F67477B9}" type="sibTrans" cxnId="{8DC94798-08F0-254F-B97A-38F8C2D79494}">
      <dgm:prSet/>
      <dgm:spPr/>
      <dgm:t>
        <a:bodyPr/>
        <a:lstStyle/>
        <a:p>
          <a:endParaRPr lang="en-US"/>
        </a:p>
      </dgm:t>
    </dgm:pt>
    <dgm:pt modelId="{91107115-92E1-3045-9941-B69CECAD4AC4}">
      <dgm:prSet custT="1"/>
      <dgm:spPr/>
      <dgm:t>
        <a:bodyPr/>
        <a:lstStyle/>
        <a:p>
          <a:r>
            <a:rPr lang="en-US" sz="1400" dirty="0" smtClean="0">
              <a:latin typeface="Comic Sans MS" charset="0"/>
              <a:ea typeface="Comic Sans MS" charset="0"/>
              <a:cs typeface="Comic Sans MS" charset="0"/>
            </a:rPr>
            <a:t>Species</a:t>
          </a:r>
          <a:r>
            <a:rPr lang="en-US" sz="1400" b="1" dirty="0" smtClean="0">
              <a:latin typeface="Comic Sans MS" charset="0"/>
              <a:ea typeface="Comic Sans MS" charset="0"/>
              <a:cs typeface="Comic Sans MS" charset="0"/>
            </a:rPr>
            <a:t>Leo</a:t>
          </a:r>
          <a:endParaRPr lang="en-US" sz="1400" b="1" dirty="0">
            <a:latin typeface="Comic Sans MS" charset="0"/>
            <a:ea typeface="Comic Sans MS" charset="0"/>
            <a:cs typeface="Comic Sans MS" charset="0"/>
          </a:endParaRPr>
        </a:p>
      </dgm:t>
    </dgm:pt>
    <dgm:pt modelId="{0BA57D53-4651-AA41-B941-2FDB301AB05A}" type="parTrans" cxnId="{157D7E81-FC42-454E-8A91-1746FC4DDF0C}">
      <dgm:prSet/>
      <dgm:spPr/>
      <dgm:t>
        <a:bodyPr/>
        <a:lstStyle/>
        <a:p>
          <a:endParaRPr lang="en-US"/>
        </a:p>
      </dgm:t>
    </dgm:pt>
    <dgm:pt modelId="{4D8FCFCC-DE84-A045-91FF-CA854637233C}" type="sibTrans" cxnId="{157D7E81-FC42-454E-8A91-1746FC4DDF0C}">
      <dgm:prSet/>
      <dgm:spPr/>
      <dgm:t>
        <a:bodyPr/>
        <a:lstStyle/>
        <a:p>
          <a:endParaRPr lang="en-US"/>
        </a:p>
      </dgm:t>
    </dgm:pt>
    <dgm:pt modelId="{7D1F22D6-4174-034B-9FBB-BDCC95853B62}" type="pres">
      <dgm:prSet presAssocID="{E54B7F01-EBA6-7044-82C3-18CC53E5E035}" presName="Name0" presStyleCnt="0">
        <dgm:presLayoutVars>
          <dgm:dir/>
          <dgm:animLvl val="lvl"/>
          <dgm:resizeHandles val="exact"/>
        </dgm:presLayoutVars>
      </dgm:prSet>
      <dgm:spPr/>
    </dgm:pt>
    <dgm:pt modelId="{95FB98B6-5B9D-844B-9DE8-480E7D2C9151}" type="pres">
      <dgm:prSet presAssocID="{4F353185-6054-4043-9815-A374DA579701}" presName="Name8" presStyleCnt="0"/>
      <dgm:spPr/>
    </dgm:pt>
    <dgm:pt modelId="{92BE618E-4668-684C-970E-92D5ADD4F844}" type="pres">
      <dgm:prSet presAssocID="{4F353185-6054-4043-9815-A374DA579701}" presName="level" presStyleLbl="node1" presStyleIdx="0" presStyleCnt="7" custLinFactNeighborX="72562" custLinFactNeighborY="-3435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FD9B43-8E80-FC4F-BF0B-2E9745938DFE}" type="pres">
      <dgm:prSet presAssocID="{4F353185-6054-4043-9815-A374DA57970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E3700F-7509-5B4D-A5AC-D3B414954B9A}" type="pres">
      <dgm:prSet presAssocID="{4D5C1A7B-89BF-2E47-A0B5-3F55A5AF5002}" presName="Name8" presStyleCnt="0"/>
      <dgm:spPr/>
    </dgm:pt>
    <dgm:pt modelId="{330AC3CC-46E4-1144-AC1D-BF25CD1FDCD5}" type="pres">
      <dgm:prSet presAssocID="{4D5C1A7B-89BF-2E47-A0B5-3F55A5AF5002}" presName="level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AD4CC8-1D08-1F48-860A-04900E534619}" type="pres">
      <dgm:prSet presAssocID="{4D5C1A7B-89BF-2E47-A0B5-3F55A5AF500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C3D489-4DDC-4B42-AEE4-5C89469E8F94}" type="pres">
      <dgm:prSet presAssocID="{3719817C-F67D-CD4A-9869-2C0FB81B6C35}" presName="Name8" presStyleCnt="0"/>
      <dgm:spPr/>
    </dgm:pt>
    <dgm:pt modelId="{0FF974C0-4372-CC4B-AC0B-C35EF6A66EA3}" type="pres">
      <dgm:prSet presAssocID="{3719817C-F67D-CD4A-9869-2C0FB81B6C35}" presName="level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C38FBB-8AAA-2C4A-A870-DE9E9E32E3D3}" type="pres">
      <dgm:prSet presAssocID="{3719817C-F67D-CD4A-9869-2C0FB81B6C3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6F0113-C01B-214F-9175-249352BE92EA}" type="pres">
      <dgm:prSet presAssocID="{82DC9509-8584-BF43-8F8B-7DE3F94E7523}" presName="Name8" presStyleCnt="0"/>
      <dgm:spPr/>
    </dgm:pt>
    <dgm:pt modelId="{DBFAACEE-8774-AF4C-B11E-2D062A3B5A16}" type="pres">
      <dgm:prSet presAssocID="{82DC9509-8584-BF43-8F8B-7DE3F94E7523}" presName="level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30DD18-C484-D441-B592-BA0BE8C7B32A}" type="pres">
      <dgm:prSet presAssocID="{82DC9509-8584-BF43-8F8B-7DE3F94E752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F983AF-37A4-3449-985A-BE8FF297238F}" type="pres">
      <dgm:prSet presAssocID="{84258CCA-F4CD-9949-9E73-EE13F847DC51}" presName="Name8" presStyleCnt="0"/>
      <dgm:spPr/>
    </dgm:pt>
    <dgm:pt modelId="{33ABB3BD-86AC-964B-B514-CE8EF26CBD82}" type="pres">
      <dgm:prSet presAssocID="{84258CCA-F4CD-9949-9E73-EE13F847DC51}" presName="level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EC52CE-56DF-F64F-906D-4CA6290CB98A}" type="pres">
      <dgm:prSet presAssocID="{84258CCA-F4CD-9949-9E73-EE13F847DC5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9254CC-D83D-FF43-922B-800518C5BC84}" type="pres">
      <dgm:prSet presAssocID="{B130F57D-3A9A-C841-AD9A-E563568EDB31}" presName="Name8" presStyleCnt="0"/>
      <dgm:spPr/>
    </dgm:pt>
    <dgm:pt modelId="{CF9B90A3-1684-7148-B250-AB5E9EF78302}" type="pres">
      <dgm:prSet presAssocID="{B130F57D-3A9A-C841-AD9A-E563568EDB31}" presName="level" presStyleLbl="node1" presStyleIdx="5" presStyleCnt="7" custAng="0" custScaleX="10201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B1C226-40C6-104F-B714-FBF5ADAD2892}" type="pres">
      <dgm:prSet presAssocID="{B130F57D-3A9A-C841-AD9A-E563568EDB3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9BBDBA-73AD-8841-8211-30274B9D4D9A}" type="pres">
      <dgm:prSet presAssocID="{91107115-92E1-3045-9941-B69CECAD4AC4}" presName="Name8" presStyleCnt="0"/>
      <dgm:spPr/>
    </dgm:pt>
    <dgm:pt modelId="{464B9A1E-E4D4-234B-AEDA-90ED6B06D42C}" type="pres">
      <dgm:prSet presAssocID="{91107115-92E1-3045-9941-B69CECAD4AC4}" presName="level" presStyleLbl="node1" presStyleIdx="6" presStyleCnt="7" custScaleX="9730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58E7F0-79D5-F04A-BE79-93989339AC5B}" type="pres">
      <dgm:prSet presAssocID="{91107115-92E1-3045-9941-B69CECAD4AC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24B969-6A7D-3548-82F8-7C53A35A752E}" type="presOf" srcId="{82DC9509-8584-BF43-8F8B-7DE3F94E7523}" destId="{D230DD18-C484-D441-B592-BA0BE8C7B32A}" srcOrd="1" destOrd="0" presId="urn:microsoft.com/office/officeart/2005/8/layout/pyramid3"/>
    <dgm:cxn modelId="{380625A0-1733-654F-9776-9CFDC97104D2}" type="presOf" srcId="{4F353185-6054-4043-9815-A374DA579701}" destId="{92BE618E-4668-684C-970E-92D5ADD4F844}" srcOrd="0" destOrd="0" presId="urn:microsoft.com/office/officeart/2005/8/layout/pyramid3"/>
    <dgm:cxn modelId="{1EB8F7DD-7DC2-C74F-9E41-D5BE2E4FEC52}" srcId="{E54B7F01-EBA6-7044-82C3-18CC53E5E035}" destId="{3719817C-F67D-CD4A-9869-2C0FB81B6C35}" srcOrd="2" destOrd="0" parTransId="{AC3E909D-9C69-3440-8FC4-DA2D35E4A2BF}" sibTransId="{F9B6268E-0D2C-324D-8106-502F54066829}"/>
    <dgm:cxn modelId="{B63B0752-0D7A-AE45-81C3-728F9A3DEC48}" type="presOf" srcId="{B130F57D-3A9A-C841-AD9A-E563568EDB31}" destId="{3AB1C226-40C6-104F-B714-FBF5ADAD2892}" srcOrd="1" destOrd="0" presId="urn:microsoft.com/office/officeart/2005/8/layout/pyramid3"/>
    <dgm:cxn modelId="{99FD234D-6ADB-734C-97EB-0A4659ED5FD6}" type="presOf" srcId="{91107115-92E1-3045-9941-B69CECAD4AC4}" destId="{464B9A1E-E4D4-234B-AEDA-90ED6B06D42C}" srcOrd="0" destOrd="0" presId="urn:microsoft.com/office/officeart/2005/8/layout/pyramid3"/>
    <dgm:cxn modelId="{DB2211C8-9871-544E-AE00-6282E598EBF5}" srcId="{E54B7F01-EBA6-7044-82C3-18CC53E5E035}" destId="{84258CCA-F4CD-9949-9E73-EE13F847DC51}" srcOrd="4" destOrd="0" parTransId="{0F94F9C3-7AA4-1C43-9762-53E3DD2FC7BB}" sibTransId="{716B5B1E-91E7-124E-B939-54E150D17C3A}"/>
    <dgm:cxn modelId="{27DEC4D7-5384-BF45-B67A-01DE43D7E3C5}" type="presOf" srcId="{84258CCA-F4CD-9949-9E73-EE13F847DC51}" destId="{33ABB3BD-86AC-964B-B514-CE8EF26CBD82}" srcOrd="0" destOrd="0" presId="urn:microsoft.com/office/officeart/2005/8/layout/pyramid3"/>
    <dgm:cxn modelId="{D189DA18-579F-1C4F-A8BD-70DFEB740D48}" type="presOf" srcId="{4D5C1A7B-89BF-2E47-A0B5-3F55A5AF5002}" destId="{330AC3CC-46E4-1144-AC1D-BF25CD1FDCD5}" srcOrd="0" destOrd="0" presId="urn:microsoft.com/office/officeart/2005/8/layout/pyramid3"/>
    <dgm:cxn modelId="{B33E2875-0797-CE4F-92D6-5C69BD476DB4}" srcId="{E54B7F01-EBA6-7044-82C3-18CC53E5E035}" destId="{82DC9509-8584-BF43-8F8B-7DE3F94E7523}" srcOrd="3" destOrd="0" parTransId="{C8774C7D-6005-1549-ABF6-6727DBA090CE}" sibTransId="{34FB44C6-6AA3-6D4C-BD29-9F694BC4EC85}"/>
    <dgm:cxn modelId="{D652518E-8321-BC40-A5C3-65F2AC65E21B}" type="presOf" srcId="{B130F57D-3A9A-C841-AD9A-E563568EDB31}" destId="{CF9B90A3-1684-7148-B250-AB5E9EF78302}" srcOrd="0" destOrd="0" presId="urn:microsoft.com/office/officeart/2005/8/layout/pyramid3"/>
    <dgm:cxn modelId="{4C4CFEE1-79E7-0A44-BA4D-78EEC5A9BC42}" type="presOf" srcId="{91107115-92E1-3045-9941-B69CECAD4AC4}" destId="{6C58E7F0-79D5-F04A-BE79-93989339AC5B}" srcOrd="1" destOrd="0" presId="urn:microsoft.com/office/officeart/2005/8/layout/pyramid3"/>
    <dgm:cxn modelId="{8A095D6C-E457-B641-A850-BDDC832DA37C}" type="presOf" srcId="{4D5C1A7B-89BF-2E47-A0B5-3F55A5AF5002}" destId="{E2AD4CC8-1D08-1F48-860A-04900E534619}" srcOrd="1" destOrd="0" presId="urn:microsoft.com/office/officeart/2005/8/layout/pyramid3"/>
    <dgm:cxn modelId="{453C82F5-06C0-5A42-8104-35211FD2882D}" type="presOf" srcId="{84258CCA-F4CD-9949-9E73-EE13F847DC51}" destId="{D6EC52CE-56DF-F64F-906D-4CA6290CB98A}" srcOrd="1" destOrd="0" presId="urn:microsoft.com/office/officeart/2005/8/layout/pyramid3"/>
    <dgm:cxn modelId="{97A7B2B9-25A5-7345-B3C1-8629BBCAFC46}" srcId="{E54B7F01-EBA6-7044-82C3-18CC53E5E035}" destId="{4D5C1A7B-89BF-2E47-A0B5-3F55A5AF5002}" srcOrd="1" destOrd="0" parTransId="{72A77501-6A6B-3840-9FEE-9C0BC7C9F231}" sibTransId="{B5DE8A4C-1CDE-224B-8658-6AD8797FB21F}"/>
    <dgm:cxn modelId="{B99EECE0-CDFA-294A-A71B-52B38BF8187D}" type="presOf" srcId="{3719817C-F67D-CD4A-9869-2C0FB81B6C35}" destId="{0FF974C0-4372-CC4B-AC0B-C35EF6A66EA3}" srcOrd="0" destOrd="0" presId="urn:microsoft.com/office/officeart/2005/8/layout/pyramid3"/>
    <dgm:cxn modelId="{AA580C45-FB1D-5E4A-8A93-0FEBC17DD92F}" type="presOf" srcId="{82DC9509-8584-BF43-8F8B-7DE3F94E7523}" destId="{DBFAACEE-8774-AF4C-B11E-2D062A3B5A16}" srcOrd="0" destOrd="0" presId="urn:microsoft.com/office/officeart/2005/8/layout/pyramid3"/>
    <dgm:cxn modelId="{9674F633-8BBF-F044-B2C0-77B97BFA6FF7}" srcId="{E54B7F01-EBA6-7044-82C3-18CC53E5E035}" destId="{4F353185-6054-4043-9815-A374DA579701}" srcOrd="0" destOrd="0" parTransId="{3095406A-F907-444B-855A-3A5EA10B1639}" sibTransId="{2E797884-0020-304E-B6BA-D5766B466698}"/>
    <dgm:cxn modelId="{8DC94798-08F0-254F-B97A-38F8C2D79494}" srcId="{E54B7F01-EBA6-7044-82C3-18CC53E5E035}" destId="{B130F57D-3A9A-C841-AD9A-E563568EDB31}" srcOrd="5" destOrd="0" parTransId="{6C70714F-8B17-304B-BA50-314E6837C3B9}" sibTransId="{1D09D14E-C310-5841-926D-8F97F67477B9}"/>
    <dgm:cxn modelId="{AE94DC6F-25F7-314D-A714-282D8FCD87E6}" type="presOf" srcId="{3719817C-F67D-CD4A-9869-2C0FB81B6C35}" destId="{95C38FBB-8AAA-2C4A-A870-DE9E9E32E3D3}" srcOrd="1" destOrd="0" presId="urn:microsoft.com/office/officeart/2005/8/layout/pyramid3"/>
    <dgm:cxn modelId="{ADCAFF58-EAE2-F242-950F-1B007297EC02}" type="presOf" srcId="{E54B7F01-EBA6-7044-82C3-18CC53E5E035}" destId="{7D1F22D6-4174-034B-9FBB-BDCC95853B62}" srcOrd="0" destOrd="0" presId="urn:microsoft.com/office/officeart/2005/8/layout/pyramid3"/>
    <dgm:cxn modelId="{157D7E81-FC42-454E-8A91-1746FC4DDF0C}" srcId="{E54B7F01-EBA6-7044-82C3-18CC53E5E035}" destId="{91107115-92E1-3045-9941-B69CECAD4AC4}" srcOrd="6" destOrd="0" parTransId="{0BA57D53-4651-AA41-B941-2FDB301AB05A}" sibTransId="{4D8FCFCC-DE84-A045-91FF-CA854637233C}"/>
    <dgm:cxn modelId="{572FACCA-600B-F549-842A-2A4E037F1339}" type="presOf" srcId="{4F353185-6054-4043-9815-A374DA579701}" destId="{0CFD9B43-8E80-FC4F-BF0B-2E9745938DFE}" srcOrd="1" destOrd="0" presId="urn:microsoft.com/office/officeart/2005/8/layout/pyramid3"/>
    <dgm:cxn modelId="{C2EFEF8C-822B-AA40-B39F-E5A6C765A8A7}" type="presParOf" srcId="{7D1F22D6-4174-034B-9FBB-BDCC95853B62}" destId="{95FB98B6-5B9D-844B-9DE8-480E7D2C9151}" srcOrd="0" destOrd="0" presId="urn:microsoft.com/office/officeart/2005/8/layout/pyramid3"/>
    <dgm:cxn modelId="{3F993348-4CC6-F942-9C4B-A6ED6F4F734C}" type="presParOf" srcId="{95FB98B6-5B9D-844B-9DE8-480E7D2C9151}" destId="{92BE618E-4668-684C-970E-92D5ADD4F844}" srcOrd="0" destOrd="0" presId="urn:microsoft.com/office/officeart/2005/8/layout/pyramid3"/>
    <dgm:cxn modelId="{474DA6EE-6408-844D-B6FA-90BBEF112209}" type="presParOf" srcId="{95FB98B6-5B9D-844B-9DE8-480E7D2C9151}" destId="{0CFD9B43-8E80-FC4F-BF0B-2E9745938DFE}" srcOrd="1" destOrd="0" presId="urn:microsoft.com/office/officeart/2005/8/layout/pyramid3"/>
    <dgm:cxn modelId="{8DD1B2E0-79AA-6D40-8D79-704D14DBC87F}" type="presParOf" srcId="{7D1F22D6-4174-034B-9FBB-BDCC95853B62}" destId="{94E3700F-7509-5B4D-A5AC-D3B414954B9A}" srcOrd="1" destOrd="0" presId="urn:microsoft.com/office/officeart/2005/8/layout/pyramid3"/>
    <dgm:cxn modelId="{DB7F8D99-A175-3948-81C6-DDB48098A4C1}" type="presParOf" srcId="{94E3700F-7509-5B4D-A5AC-D3B414954B9A}" destId="{330AC3CC-46E4-1144-AC1D-BF25CD1FDCD5}" srcOrd="0" destOrd="0" presId="urn:microsoft.com/office/officeart/2005/8/layout/pyramid3"/>
    <dgm:cxn modelId="{4E07EBFD-A130-7D48-921F-A0ED951FDB44}" type="presParOf" srcId="{94E3700F-7509-5B4D-A5AC-D3B414954B9A}" destId="{E2AD4CC8-1D08-1F48-860A-04900E534619}" srcOrd="1" destOrd="0" presId="urn:microsoft.com/office/officeart/2005/8/layout/pyramid3"/>
    <dgm:cxn modelId="{43095899-E118-C34E-AAB9-1B24B36A3777}" type="presParOf" srcId="{7D1F22D6-4174-034B-9FBB-BDCC95853B62}" destId="{59C3D489-4DDC-4B42-AEE4-5C89469E8F94}" srcOrd="2" destOrd="0" presId="urn:microsoft.com/office/officeart/2005/8/layout/pyramid3"/>
    <dgm:cxn modelId="{D076288D-372C-D540-9D1D-5AE14B4B1745}" type="presParOf" srcId="{59C3D489-4DDC-4B42-AEE4-5C89469E8F94}" destId="{0FF974C0-4372-CC4B-AC0B-C35EF6A66EA3}" srcOrd="0" destOrd="0" presId="urn:microsoft.com/office/officeart/2005/8/layout/pyramid3"/>
    <dgm:cxn modelId="{808F1C6F-E72A-D340-97BB-CBA3F4AEE342}" type="presParOf" srcId="{59C3D489-4DDC-4B42-AEE4-5C89469E8F94}" destId="{95C38FBB-8AAA-2C4A-A870-DE9E9E32E3D3}" srcOrd="1" destOrd="0" presId="urn:microsoft.com/office/officeart/2005/8/layout/pyramid3"/>
    <dgm:cxn modelId="{1F326875-5486-F24B-AE93-8B539427ADD8}" type="presParOf" srcId="{7D1F22D6-4174-034B-9FBB-BDCC95853B62}" destId="{D26F0113-C01B-214F-9175-249352BE92EA}" srcOrd="3" destOrd="0" presId="urn:microsoft.com/office/officeart/2005/8/layout/pyramid3"/>
    <dgm:cxn modelId="{B9358EFC-E92B-B849-BD71-05192122D2B9}" type="presParOf" srcId="{D26F0113-C01B-214F-9175-249352BE92EA}" destId="{DBFAACEE-8774-AF4C-B11E-2D062A3B5A16}" srcOrd="0" destOrd="0" presId="urn:microsoft.com/office/officeart/2005/8/layout/pyramid3"/>
    <dgm:cxn modelId="{AE1BC7C1-5ED7-F641-833D-A4D4AEEBF326}" type="presParOf" srcId="{D26F0113-C01B-214F-9175-249352BE92EA}" destId="{D230DD18-C484-D441-B592-BA0BE8C7B32A}" srcOrd="1" destOrd="0" presId="urn:microsoft.com/office/officeart/2005/8/layout/pyramid3"/>
    <dgm:cxn modelId="{33E6DDDB-E678-0E4F-A2A0-55E238E1A177}" type="presParOf" srcId="{7D1F22D6-4174-034B-9FBB-BDCC95853B62}" destId="{C7F983AF-37A4-3449-985A-BE8FF297238F}" srcOrd="4" destOrd="0" presId="urn:microsoft.com/office/officeart/2005/8/layout/pyramid3"/>
    <dgm:cxn modelId="{199D5149-F740-074D-9C70-2A09B49E478C}" type="presParOf" srcId="{C7F983AF-37A4-3449-985A-BE8FF297238F}" destId="{33ABB3BD-86AC-964B-B514-CE8EF26CBD82}" srcOrd="0" destOrd="0" presId="urn:microsoft.com/office/officeart/2005/8/layout/pyramid3"/>
    <dgm:cxn modelId="{CF3F131E-4543-E143-9849-231CABCBBA7C}" type="presParOf" srcId="{C7F983AF-37A4-3449-985A-BE8FF297238F}" destId="{D6EC52CE-56DF-F64F-906D-4CA6290CB98A}" srcOrd="1" destOrd="0" presId="urn:microsoft.com/office/officeart/2005/8/layout/pyramid3"/>
    <dgm:cxn modelId="{5F4DB527-AB08-C64C-8611-77E2E8C1E6D0}" type="presParOf" srcId="{7D1F22D6-4174-034B-9FBB-BDCC95853B62}" destId="{E29254CC-D83D-FF43-922B-800518C5BC84}" srcOrd="5" destOrd="0" presId="urn:microsoft.com/office/officeart/2005/8/layout/pyramid3"/>
    <dgm:cxn modelId="{82F08765-EAC3-784F-B56C-D921D93FE300}" type="presParOf" srcId="{E29254CC-D83D-FF43-922B-800518C5BC84}" destId="{CF9B90A3-1684-7148-B250-AB5E9EF78302}" srcOrd="0" destOrd="0" presId="urn:microsoft.com/office/officeart/2005/8/layout/pyramid3"/>
    <dgm:cxn modelId="{9453589A-F99F-C243-9B36-57EC6CDDE451}" type="presParOf" srcId="{E29254CC-D83D-FF43-922B-800518C5BC84}" destId="{3AB1C226-40C6-104F-B714-FBF5ADAD2892}" srcOrd="1" destOrd="0" presId="urn:microsoft.com/office/officeart/2005/8/layout/pyramid3"/>
    <dgm:cxn modelId="{91DE913A-F062-8544-B343-76DD9F2CC0DD}" type="presParOf" srcId="{7D1F22D6-4174-034B-9FBB-BDCC95853B62}" destId="{DB9BBDBA-73AD-8841-8211-30274B9D4D9A}" srcOrd="6" destOrd="0" presId="urn:microsoft.com/office/officeart/2005/8/layout/pyramid3"/>
    <dgm:cxn modelId="{F48769F1-A1D1-C941-BE17-1B1C67C29985}" type="presParOf" srcId="{DB9BBDBA-73AD-8841-8211-30274B9D4D9A}" destId="{464B9A1E-E4D4-234B-AEDA-90ED6B06D42C}" srcOrd="0" destOrd="0" presId="urn:microsoft.com/office/officeart/2005/8/layout/pyramid3"/>
    <dgm:cxn modelId="{654ADC35-EA77-7741-9DC3-D4762073D3E7}" type="presParOf" srcId="{DB9BBDBA-73AD-8841-8211-30274B9D4D9A}" destId="{6C58E7F0-79D5-F04A-BE79-93989339AC5B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626CE9-9C58-9D48-9E6C-3DE2CCC3436D}" type="doc">
      <dgm:prSet loTypeId="urn:microsoft.com/office/officeart/2005/8/layout/radial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C2397C-0D4E-E540-8C2B-D77D8EDCA105}">
      <dgm:prSet phldrT="[Text]"/>
      <dgm:spPr/>
      <dgm:t>
        <a:bodyPr/>
        <a:lstStyle/>
        <a:p>
          <a:r>
            <a:rPr lang="en-US" dirty="0" smtClean="0"/>
            <a:t>Kingdoms</a:t>
          </a:r>
          <a:endParaRPr lang="en-US" dirty="0"/>
        </a:p>
      </dgm:t>
    </dgm:pt>
    <dgm:pt modelId="{30C3756E-CE62-A544-A0C7-4F284ADF9FF8}" type="parTrans" cxnId="{9E99F7D4-CFC9-864F-8B06-C2FBAE8CF7C1}">
      <dgm:prSet/>
      <dgm:spPr/>
      <dgm:t>
        <a:bodyPr/>
        <a:lstStyle/>
        <a:p>
          <a:endParaRPr lang="en-US"/>
        </a:p>
      </dgm:t>
    </dgm:pt>
    <dgm:pt modelId="{5BC3F28F-5201-AD4A-922D-EE8295C0E219}" type="sibTrans" cxnId="{9E99F7D4-CFC9-864F-8B06-C2FBAE8CF7C1}">
      <dgm:prSet/>
      <dgm:spPr/>
      <dgm:t>
        <a:bodyPr/>
        <a:lstStyle/>
        <a:p>
          <a:endParaRPr lang="en-US"/>
        </a:p>
      </dgm:t>
    </dgm:pt>
    <dgm:pt modelId="{21B480D1-A3D8-EA4C-A920-8845A9A7A818}">
      <dgm:prSet phldrT="[Text]"/>
      <dgm:spPr/>
      <dgm:t>
        <a:bodyPr/>
        <a:lstStyle/>
        <a:p>
          <a:r>
            <a:rPr lang="en-US" dirty="0" smtClean="0"/>
            <a:t>monera</a:t>
          </a:r>
          <a:endParaRPr lang="en-US" dirty="0"/>
        </a:p>
      </dgm:t>
    </dgm:pt>
    <dgm:pt modelId="{DA356618-7AED-AF46-9F09-2FC2B36E19F2}" type="parTrans" cxnId="{BDBACD47-D3BF-0C4E-A0FF-5E1DAA4CB353}">
      <dgm:prSet/>
      <dgm:spPr/>
      <dgm:t>
        <a:bodyPr/>
        <a:lstStyle/>
        <a:p>
          <a:endParaRPr lang="en-US" dirty="0"/>
        </a:p>
      </dgm:t>
    </dgm:pt>
    <dgm:pt modelId="{7AEFEE7F-9FA3-8841-B8B6-A2B445E2C7CD}" type="sibTrans" cxnId="{BDBACD47-D3BF-0C4E-A0FF-5E1DAA4CB353}">
      <dgm:prSet/>
      <dgm:spPr/>
      <dgm:t>
        <a:bodyPr/>
        <a:lstStyle/>
        <a:p>
          <a:endParaRPr lang="en-US"/>
        </a:p>
      </dgm:t>
    </dgm:pt>
    <dgm:pt modelId="{6288B82D-5E43-8E4D-8DFC-807672691B6A}">
      <dgm:prSet phldrT="[Text]"/>
      <dgm:spPr/>
      <dgm:t>
        <a:bodyPr/>
        <a:lstStyle/>
        <a:p>
          <a:r>
            <a:rPr lang="en-US" dirty="0" smtClean="0"/>
            <a:t>protista</a:t>
          </a:r>
          <a:endParaRPr lang="en-US" dirty="0"/>
        </a:p>
      </dgm:t>
    </dgm:pt>
    <dgm:pt modelId="{622A9840-7CEE-C844-B531-337F7DD89402}" type="parTrans" cxnId="{61844FF5-6AE3-F048-8FD7-E7B2F6814375}">
      <dgm:prSet/>
      <dgm:spPr/>
      <dgm:t>
        <a:bodyPr/>
        <a:lstStyle/>
        <a:p>
          <a:endParaRPr lang="en-US" dirty="0"/>
        </a:p>
      </dgm:t>
    </dgm:pt>
    <dgm:pt modelId="{E4F76636-B65C-044C-9111-AE5B055E86D6}" type="sibTrans" cxnId="{61844FF5-6AE3-F048-8FD7-E7B2F6814375}">
      <dgm:prSet/>
      <dgm:spPr/>
      <dgm:t>
        <a:bodyPr/>
        <a:lstStyle/>
        <a:p>
          <a:endParaRPr lang="en-US"/>
        </a:p>
      </dgm:t>
    </dgm:pt>
    <dgm:pt modelId="{5868800A-33A4-694A-8907-9C6E3B3CB24E}">
      <dgm:prSet phldrT="[Text]"/>
      <dgm:spPr/>
      <dgm:t>
        <a:bodyPr/>
        <a:lstStyle/>
        <a:p>
          <a:r>
            <a:rPr lang="en-US" dirty="0" smtClean="0"/>
            <a:t>plants</a:t>
          </a:r>
          <a:endParaRPr lang="en-US" dirty="0"/>
        </a:p>
      </dgm:t>
    </dgm:pt>
    <dgm:pt modelId="{C112535B-D424-A54D-B3E4-90F5CD827A09}" type="parTrans" cxnId="{C14A1467-D3A1-6A48-AB02-8DA347B02130}">
      <dgm:prSet/>
      <dgm:spPr/>
      <dgm:t>
        <a:bodyPr/>
        <a:lstStyle/>
        <a:p>
          <a:endParaRPr lang="en-US" dirty="0"/>
        </a:p>
      </dgm:t>
    </dgm:pt>
    <dgm:pt modelId="{280DCBE4-92DC-3440-80C0-EAE7CD66BE9C}" type="sibTrans" cxnId="{C14A1467-D3A1-6A48-AB02-8DA347B02130}">
      <dgm:prSet/>
      <dgm:spPr/>
      <dgm:t>
        <a:bodyPr/>
        <a:lstStyle/>
        <a:p>
          <a:endParaRPr lang="en-US"/>
        </a:p>
      </dgm:t>
    </dgm:pt>
    <dgm:pt modelId="{760D1F05-BE90-764B-ADCC-93ADCAEB5A69}">
      <dgm:prSet phldrT="[Text]"/>
      <dgm:spPr/>
      <dgm:t>
        <a:bodyPr/>
        <a:lstStyle/>
        <a:p>
          <a:r>
            <a:rPr lang="en-US" dirty="0" smtClean="0"/>
            <a:t>fungi</a:t>
          </a:r>
          <a:endParaRPr lang="en-US" dirty="0"/>
        </a:p>
      </dgm:t>
    </dgm:pt>
    <dgm:pt modelId="{C46A9506-F0CF-6548-BF92-A623B5FE5A75}" type="parTrans" cxnId="{20390443-9C5C-E844-84D4-3ABFFD9B2042}">
      <dgm:prSet/>
      <dgm:spPr/>
      <dgm:t>
        <a:bodyPr/>
        <a:lstStyle/>
        <a:p>
          <a:endParaRPr lang="en-US" dirty="0"/>
        </a:p>
      </dgm:t>
    </dgm:pt>
    <dgm:pt modelId="{2177B8F2-5F05-464C-A4D0-7A072C32815D}" type="sibTrans" cxnId="{20390443-9C5C-E844-84D4-3ABFFD9B2042}">
      <dgm:prSet/>
      <dgm:spPr/>
      <dgm:t>
        <a:bodyPr/>
        <a:lstStyle/>
        <a:p>
          <a:endParaRPr lang="en-US"/>
        </a:p>
      </dgm:t>
    </dgm:pt>
    <dgm:pt modelId="{30B10677-18F0-5946-A987-E26B57FE5A39}">
      <dgm:prSet/>
      <dgm:spPr/>
      <dgm:t>
        <a:bodyPr/>
        <a:lstStyle/>
        <a:p>
          <a:r>
            <a:rPr lang="en-US" dirty="0" smtClean="0"/>
            <a:t>animals</a:t>
          </a:r>
          <a:endParaRPr lang="en-US" dirty="0"/>
        </a:p>
      </dgm:t>
    </dgm:pt>
    <dgm:pt modelId="{648EDBD6-9E34-3143-99E6-7FDD520B2866}" type="parTrans" cxnId="{3390736F-AF2C-3E49-B49C-582F9724E446}">
      <dgm:prSet/>
      <dgm:spPr/>
      <dgm:t>
        <a:bodyPr/>
        <a:lstStyle/>
        <a:p>
          <a:endParaRPr lang="en-US" dirty="0"/>
        </a:p>
      </dgm:t>
    </dgm:pt>
    <dgm:pt modelId="{CF79AD6F-5E93-7342-9C38-13FDBC06E1F7}" type="sibTrans" cxnId="{3390736F-AF2C-3E49-B49C-582F9724E446}">
      <dgm:prSet/>
      <dgm:spPr/>
      <dgm:t>
        <a:bodyPr/>
        <a:lstStyle/>
        <a:p>
          <a:endParaRPr lang="en-US"/>
        </a:p>
      </dgm:t>
    </dgm:pt>
    <dgm:pt modelId="{3E751527-55B9-F646-877B-DB22A0AB03BA}" type="pres">
      <dgm:prSet presAssocID="{0F626CE9-9C58-9D48-9E6C-3DE2CCC3436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5A8262-1A32-B347-AA87-523743A82412}" type="pres">
      <dgm:prSet presAssocID="{F8C2397C-0D4E-E540-8C2B-D77D8EDCA105}" presName="centerShape" presStyleLbl="node0" presStyleIdx="0" presStyleCnt="1"/>
      <dgm:spPr/>
      <dgm:t>
        <a:bodyPr/>
        <a:lstStyle/>
        <a:p>
          <a:endParaRPr lang="en-US"/>
        </a:p>
      </dgm:t>
    </dgm:pt>
    <dgm:pt modelId="{8275F824-6252-A14A-B572-3971E917CC97}" type="pres">
      <dgm:prSet presAssocID="{C112535B-D424-A54D-B3E4-90F5CD827A09}" presName="Name9" presStyleLbl="parChTrans1D2" presStyleIdx="0" presStyleCnt="5"/>
      <dgm:spPr/>
      <dgm:t>
        <a:bodyPr/>
        <a:lstStyle/>
        <a:p>
          <a:endParaRPr lang="en-US"/>
        </a:p>
      </dgm:t>
    </dgm:pt>
    <dgm:pt modelId="{0925B9D6-E0EF-A040-9DA7-F0F5058A798B}" type="pres">
      <dgm:prSet presAssocID="{C112535B-D424-A54D-B3E4-90F5CD827A09}" presName="connTx" presStyleLbl="parChTrans1D2" presStyleIdx="0" presStyleCnt="5"/>
      <dgm:spPr/>
      <dgm:t>
        <a:bodyPr/>
        <a:lstStyle/>
        <a:p>
          <a:endParaRPr lang="en-US"/>
        </a:p>
      </dgm:t>
    </dgm:pt>
    <dgm:pt modelId="{14832D0E-5B83-D84E-AABD-00B2E848D82D}" type="pres">
      <dgm:prSet presAssocID="{5868800A-33A4-694A-8907-9C6E3B3CB24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8B0D4A-CA8B-BC44-85C1-8B004D8F81BD}" type="pres">
      <dgm:prSet presAssocID="{DA356618-7AED-AF46-9F09-2FC2B36E19F2}" presName="Name9" presStyleLbl="parChTrans1D2" presStyleIdx="1" presStyleCnt="5"/>
      <dgm:spPr/>
      <dgm:t>
        <a:bodyPr/>
        <a:lstStyle/>
        <a:p>
          <a:endParaRPr lang="en-US"/>
        </a:p>
      </dgm:t>
    </dgm:pt>
    <dgm:pt modelId="{83A0982B-5968-7942-A789-8960770B6AEF}" type="pres">
      <dgm:prSet presAssocID="{DA356618-7AED-AF46-9F09-2FC2B36E19F2}" presName="connTx" presStyleLbl="parChTrans1D2" presStyleIdx="1" presStyleCnt="5"/>
      <dgm:spPr/>
      <dgm:t>
        <a:bodyPr/>
        <a:lstStyle/>
        <a:p>
          <a:endParaRPr lang="en-US"/>
        </a:p>
      </dgm:t>
    </dgm:pt>
    <dgm:pt modelId="{84D471B8-916B-EE44-A5FC-E0FA392FD688}" type="pres">
      <dgm:prSet presAssocID="{21B480D1-A3D8-EA4C-A920-8845A9A7A81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F954B2-8329-AC4F-A23C-E7E5A6C2E1AA}" type="pres">
      <dgm:prSet presAssocID="{622A9840-7CEE-C844-B531-337F7DD89402}" presName="Name9" presStyleLbl="parChTrans1D2" presStyleIdx="2" presStyleCnt="5"/>
      <dgm:spPr/>
      <dgm:t>
        <a:bodyPr/>
        <a:lstStyle/>
        <a:p>
          <a:endParaRPr lang="en-US"/>
        </a:p>
      </dgm:t>
    </dgm:pt>
    <dgm:pt modelId="{D35F2FD5-26D3-D14A-A3D9-B50AB1D024D9}" type="pres">
      <dgm:prSet presAssocID="{622A9840-7CEE-C844-B531-337F7DD89402}" presName="connTx" presStyleLbl="parChTrans1D2" presStyleIdx="2" presStyleCnt="5"/>
      <dgm:spPr/>
      <dgm:t>
        <a:bodyPr/>
        <a:lstStyle/>
        <a:p>
          <a:endParaRPr lang="en-US"/>
        </a:p>
      </dgm:t>
    </dgm:pt>
    <dgm:pt modelId="{2B072E81-A557-8346-91F6-337EDF8F3E71}" type="pres">
      <dgm:prSet presAssocID="{6288B82D-5E43-8E4D-8DFC-807672691B6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E05FED-65A8-7144-B5C4-E680A5DCAE54}" type="pres">
      <dgm:prSet presAssocID="{C46A9506-F0CF-6548-BF92-A623B5FE5A75}" presName="Name9" presStyleLbl="parChTrans1D2" presStyleIdx="3" presStyleCnt="5"/>
      <dgm:spPr/>
      <dgm:t>
        <a:bodyPr/>
        <a:lstStyle/>
        <a:p>
          <a:endParaRPr lang="en-US"/>
        </a:p>
      </dgm:t>
    </dgm:pt>
    <dgm:pt modelId="{F105A8A6-69B0-384F-BAC7-62D660B41D40}" type="pres">
      <dgm:prSet presAssocID="{C46A9506-F0CF-6548-BF92-A623B5FE5A75}" presName="connTx" presStyleLbl="parChTrans1D2" presStyleIdx="3" presStyleCnt="5"/>
      <dgm:spPr/>
      <dgm:t>
        <a:bodyPr/>
        <a:lstStyle/>
        <a:p>
          <a:endParaRPr lang="en-US"/>
        </a:p>
      </dgm:t>
    </dgm:pt>
    <dgm:pt modelId="{6C0F30F7-45D4-3B45-9EA7-02CB965C6AE2}" type="pres">
      <dgm:prSet presAssocID="{760D1F05-BE90-764B-ADCC-93ADCAEB5A6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E6F284-9579-C846-9A29-8F062174722B}" type="pres">
      <dgm:prSet presAssocID="{648EDBD6-9E34-3143-99E6-7FDD520B2866}" presName="Name9" presStyleLbl="parChTrans1D2" presStyleIdx="4" presStyleCnt="5"/>
      <dgm:spPr/>
      <dgm:t>
        <a:bodyPr/>
        <a:lstStyle/>
        <a:p>
          <a:endParaRPr lang="en-US"/>
        </a:p>
      </dgm:t>
    </dgm:pt>
    <dgm:pt modelId="{FE158E0B-DFC9-A74D-9DB3-BBC39377E215}" type="pres">
      <dgm:prSet presAssocID="{648EDBD6-9E34-3143-99E6-7FDD520B2866}" presName="connTx" presStyleLbl="parChTrans1D2" presStyleIdx="4" presStyleCnt="5"/>
      <dgm:spPr/>
      <dgm:t>
        <a:bodyPr/>
        <a:lstStyle/>
        <a:p>
          <a:endParaRPr lang="en-US"/>
        </a:p>
      </dgm:t>
    </dgm:pt>
    <dgm:pt modelId="{8565B6DB-9C03-5047-94CC-6B0A2740885B}" type="pres">
      <dgm:prSet presAssocID="{30B10677-18F0-5946-A987-E26B57FE5A3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130C93-D4F6-EE41-A7E7-5CA43EC948BA}" type="presOf" srcId="{F8C2397C-0D4E-E540-8C2B-D77D8EDCA105}" destId="{195A8262-1A32-B347-AA87-523743A82412}" srcOrd="0" destOrd="0" presId="urn:microsoft.com/office/officeart/2005/8/layout/radial1"/>
    <dgm:cxn modelId="{AFAC6F7A-4D11-3846-9BB9-D1CAB230D9A9}" type="presOf" srcId="{DA356618-7AED-AF46-9F09-2FC2B36E19F2}" destId="{128B0D4A-CA8B-BC44-85C1-8B004D8F81BD}" srcOrd="0" destOrd="0" presId="urn:microsoft.com/office/officeart/2005/8/layout/radial1"/>
    <dgm:cxn modelId="{DA5EBD4A-5E05-444F-B26C-D00E1AD899AF}" type="presOf" srcId="{C46A9506-F0CF-6548-BF92-A623B5FE5A75}" destId="{BAE05FED-65A8-7144-B5C4-E680A5DCAE54}" srcOrd="0" destOrd="0" presId="urn:microsoft.com/office/officeart/2005/8/layout/radial1"/>
    <dgm:cxn modelId="{3390736F-AF2C-3E49-B49C-582F9724E446}" srcId="{F8C2397C-0D4E-E540-8C2B-D77D8EDCA105}" destId="{30B10677-18F0-5946-A987-E26B57FE5A39}" srcOrd="4" destOrd="0" parTransId="{648EDBD6-9E34-3143-99E6-7FDD520B2866}" sibTransId="{CF79AD6F-5E93-7342-9C38-13FDBC06E1F7}"/>
    <dgm:cxn modelId="{299FDBB3-CFDD-F846-B12A-0DFF27F4EC3B}" type="presOf" srcId="{0F626CE9-9C58-9D48-9E6C-3DE2CCC3436D}" destId="{3E751527-55B9-F646-877B-DB22A0AB03BA}" srcOrd="0" destOrd="0" presId="urn:microsoft.com/office/officeart/2005/8/layout/radial1"/>
    <dgm:cxn modelId="{FB2C3B16-892E-FA4E-9706-B4143BCBA2DF}" type="presOf" srcId="{622A9840-7CEE-C844-B531-337F7DD89402}" destId="{8CF954B2-8329-AC4F-A23C-E7E5A6C2E1AA}" srcOrd="0" destOrd="0" presId="urn:microsoft.com/office/officeart/2005/8/layout/radial1"/>
    <dgm:cxn modelId="{06367473-867B-6A4F-8A18-52F90E242EDB}" type="presOf" srcId="{C46A9506-F0CF-6548-BF92-A623B5FE5A75}" destId="{F105A8A6-69B0-384F-BAC7-62D660B41D40}" srcOrd="1" destOrd="0" presId="urn:microsoft.com/office/officeart/2005/8/layout/radial1"/>
    <dgm:cxn modelId="{9D42B4F3-3B77-7E47-A761-859C6B6C7C26}" type="presOf" srcId="{C112535B-D424-A54D-B3E4-90F5CD827A09}" destId="{8275F824-6252-A14A-B572-3971E917CC97}" srcOrd="0" destOrd="0" presId="urn:microsoft.com/office/officeart/2005/8/layout/radial1"/>
    <dgm:cxn modelId="{61844FF5-6AE3-F048-8FD7-E7B2F6814375}" srcId="{F8C2397C-0D4E-E540-8C2B-D77D8EDCA105}" destId="{6288B82D-5E43-8E4D-8DFC-807672691B6A}" srcOrd="2" destOrd="0" parTransId="{622A9840-7CEE-C844-B531-337F7DD89402}" sibTransId="{E4F76636-B65C-044C-9111-AE5B055E86D6}"/>
    <dgm:cxn modelId="{BDBACD47-D3BF-0C4E-A0FF-5E1DAA4CB353}" srcId="{F8C2397C-0D4E-E540-8C2B-D77D8EDCA105}" destId="{21B480D1-A3D8-EA4C-A920-8845A9A7A818}" srcOrd="1" destOrd="0" parTransId="{DA356618-7AED-AF46-9F09-2FC2B36E19F2}" sibTransId="{7AEFEE7F-9FA3-8841-B8B6-A2B445E2C7CD}"/>
    <dgm:cxn modelId="{9E99F7D4-CFC9-864F-8B06-C2FBAE8CF7C1}" srcId="{0F626CE9-9C58-9D48-9E6C-3DE2CCC3436D}" destId="{F8C2397C-0D4E-E540-8C2B-D77D8EDCA105}" srcOrd="0" destOrd="0" parTransId="{30C3756E-CE62-A544-A0C7-4F284ADF9FF8}" sibTransId="{5BC3F28F-5201-AD4A-922D-EE8295C0E219}"/>
    <dgm:cxn modelId="{C14A1467-D3A1-6A48-AB02-8DA347B02130}" srcId="{F8C2397C-0D4E-E540-8C2B-D77D8EDCA105}" destId="{5868800A-33A4-694A-8907-9C6E3B3CB24E}" srcOrd="0" destOrd="0" parTransId="{C112535B-D424-A54D-B3E4-90F5CD827A09}" sibTransId="{280DCBE4-92DC-3440-80C0-EAE7CD66BE9C}"/>
    <dgm:cxn modelId="{69222443-3DB6-6C49-9E1D-89693E34103A}" type="presOf" srcId="{648EDBD6-9E34-3143-99E6-7FDD520B2866}" destId="{FEE6F284-9579-C846-9A29-8F062174722B}" srcOrd="0" destOrd="0" presId="urn:microsoft.com/office/officeart/2005/8/layout/radial1"/>
    <dgm:cxn modelId="{A721123B-EDE6-C548-A71F-FB3E42A05797}" type="presOf" srcId="{648EDBD6-9E34-3143-99E6-7FDD520B2866}" destId="{FE158E0B-DFC9-A74D-9DB3-BBC39377E215}" srcOrd="1" destOrd="0" presId="urn:microsoft.com/office/officeart/2005/8/layout/radial1"/>
    <dgm:cxn modelId="{F4F12FCA-452B-4F43-82F6-0C220FB5475C}" type="presOf" srcId="{622A9840-7CEE-C844-B531-337F7DD89402}" destId="{D35F2FD5-26D3-D14A-A3D9-B50AB1D024D9}" srcOrd="1" destOrd="0" presId="urn:microsoft.com/office/officeart/2005/8/layout/radial1"/>
    <dgm:cxn modelId="{EACD7494-76A4-8A46-A5F4-7A57E346A07F}" type="presOf" srcId="{C112535B-D424-A54D-B3E4-90F5CD827A09}" destId="{0925B9D6-E0EF-A040-9DA7-F0F5058A798B}" srcOrd="1" destOrd="0" presId="urn:microsoft.com/office/officeart/2005/8/layout/radial1"/>
    <dgm:cxn modelId="{EE000C68-226D-834F-B674-70E821D8282F}" type="presOf" srcId="{5868800A-33A4-694A-8907-9C6E3B3CB24E}" destId="{14832D0E-5B83-D84E-AABD-00B2E848D82D}" srcOrd="0" destOrd="0" presId="urn:microsoft.com/office/officeart/2005/8/layout/radial1"/>
    <dgm:cxn modelId="{20390443-9C5C-E844-84D4-3ABFFD9B2042}" srcId="{F8C2397C-0D4E-E540-8C2B-D77D8EDCA105}" destId="{760D1F05-BE90-764B-ADCC-93ADCAEB5A69}" srcOrd="3" destOrd="0" parTransId="{C46A9506-F0CF-6548-BF92-A623B5FE5A75}" sibTransId="{2177B8F2-5F05-464C-A4D0-7A072C32815D}"/>
    <dgm:cxn modelId="{D0671EB9-123F-3445-88FA-FDEC2256B749}" type="presOf" srcId="{760D1F05-BE90-764B-ADCC-93ADCAEB5A69}" destId="{6C0F30F7-45D4-3B45-9EA7-02CB965C6AE2}" srcOrd="0" destOrd="0" presId="urn:microsoft.com/office/officeart/2005/8/layout/radial1"/>
    <dgm:cxn modelId="{6D70DA4F-AFA6-FE4D-82F4-8E6CEE2A7700}" type="presOf" srcId="{6288B82D-5E43-8E4D-8DFC-807672691B6A}" destId="{2B072E81-A557-8346-91F6-337EDF8F3E71}" srcOrd="0" destOrd="0" presId="urn:microsoft.com/office/officeart/2005/8/layout/radial1"/>
    <dgm:cxn modelId="{B519DA10-B173-8C40-88A3-333A0E62F024}" type="presOf" srcId="{21B480D1-A3D8-EA4C-A920-8845A9A7A818}" destId="{84D471B8-916B-EE44-A5FC-E0FA392FD688}" srcOrd="0" destOrd="0" presId="urn:microsoft.com/office/officeart/2005/8/layout/radial1"/>
    <dgm:cxn modelId="{B36DF0E1-0BF3-4448-8683-674D447CADB3}" type="presOf" srcId="{DA356618-7AED-AF46-9F09-2FC2B36E19F2}" destId="{83A0982B-5968-7942-A789-8960770B6AEF}" srcOrd="1" destOrd="0" presId="urn:microsoft.com/office/officeart/2005/8/layout/radial1"/>
    <dgm:cxn modelId="{C7695F19-1016-F34C-9C5D-1359B592948C}" type="presOf" srcId="{30B10677-18F0-5946-A987-E26B57FE5A39}" destId="{8565B6DB-9C03-5047-94CC-6B0A2740885B}" srcOrd="0" destOrd="0" presId="urn:microsoft.com/office/officeart/2005/8/layout/radial1"/>
    <dgm:cxn modelId="{84EC75BB-590C-6C4A-85F5-548D67DDD599}" type="presParOf" srcId="{3E751527-55B9-F646-877B-DB22A0AB03BA}" destId="{195A8262-1A32-B347-AA87-523743A82412}" srcOrd="0" destOrd="0" presId="urn:microsoft.com/office/officeart/2005/8/layout/radial1"/>
    <dgm:cxn modelId="{E3C21CB6-7356-5947-B762-F650B0DDB409}" type="presParOf" srcId="{3E751527-55B9-F646-877B-DB22A0AB03BA}" destId="{8275F824-6252-A14A-B572-3971E917CC97}" srcOrd="1" destOrd="0" presId="urn:microsoft.com/office/officeart/2005/8/layout/radial1"/>
    <dgm:cxn modelId="{7FFF9B03-943B-9A49-A462-CDA95C41B5EF}" type="presParOf" srcId="{8275F824-6252-A14A-B572-3971E917CC97}" destId="{0925B9D6-E0EF-A040-9DA7-F0F5058A798B}" srcOrd="0" destOrd="0" presId="urn:microsoft.com/office/officeart/2005/8/layout/radial1"/>
    <dgm:cxn modelId="{21C740F0-7275-5C44-B247-F0516B161160}" type="presParOf" srcId="{3E751527-55B9-F646-877B-DB22A0AB03BA}" destId="{14832D0E-5B83-D84E-AABD-00B2E848D82D}" srcOrd="2" destOrd="0" presId="urn:microsoft.com/office/officeart/2005/8/layout/radial1"/>
    <dgm:cxn modelId="{D44A503B-0E47-F44C-958C-2072B2E5F4E6}" type="presParOf" srcId="{3E751527-55B9-F646-877B-DB22A0AB03BA}" destId="{128B0D4A-CA8B-BC44-85C1-8B004D8F81BD}" srcOrd="3" destOrd="0" presId="urn:microsoft.com/office/officeart/2005/8/layout/radial1"/>
    <dgm:cxn modelId="{5FDF8658-3EB8-1C4F-BD15-CDD51B2F71F7}" type="presParOf" srcId="{128B0D4A-CA8B-BC44-85C1-8B004D8F81BD}" destId="{83A0982B-5968-7942-A789-8960770B6AEF}" srcOrd="0" destOrd="0" presId="urn:microsoft.com/office/officeart/2005/8/layout/radial1"/>
    <dgm:cxn modelId="{AE24DADF-59E1-D94F-AD65-F140BF637026}" type="presParOf" srcId="{3E751527-55B9-F646-877B-DB22A0AB03BA}" destId="{84D471B8-916B-EE44-A5FC-E0FA392FD688}" srcOrd="4" destOrd="0" presId="urn:microsoft.com/office/officeart/2005/8/layout/radial1"/>
    <dgm:cxn modelId="{F1BC422C-AA0F-9A49-8D2C-482352AE4929}" type="presParOf" srcId="{3E751527-55B9-F646-877B-DB22A0AB03BA}" destId="{8CF954B2-8329-AC4F-A23C-E7E5A6C2E1AA}" srcOrd="5" destOrd="0" presId="urn:microsoft.com/office/officeart/2005/8/layout/radial1"/>
    <dgm:cxn modelId="{EFE48044-59BA-1049-8BF4-9907ACEF5943}" type="presParOf" srcId="{8CF954B2-8329-AC4F-A23C-E7E5A6C2E1AA}" destId="{D35F2FD5-26D3-D14A-A3D9-B50AB1D024D9}" srcOrd="0" destOrd="0" presId="urn:microsoft.com/office/officeart/2005/8/layout/radial1"/>
    <dgm:cxn modelId="{CF44DF44-1837-D44A-81A2-04528570B8E6}" type="presParOf" srcId="{3E751527-55B9-F646-877B-DB22A0AB03BA}" destId="{2B072E81-A557-8346-91F6-337EDF8F3E71}" srcOrd="6" destOrd="0" presId="urn:microsoft.com/office/officeart/2005/8/layout/radial1"/>
    <dgm:cxn modelId="{BDAA66DF-5D75-DA47-835B-D30DB3C8837E}" type="presParOf" srcId="{3E751527-55B9-F646-877B-DB22A0AB03BA}" destId="{BAE05FED-65A8-7144-B5C4-E680A5DCAE54}" srcOrd="7" destOrd="0" presId="urn:microsoft.com/office/officeart/2005/8/layout/radial1"/>
    <dgm:cxn modelId="{4424A8D3-5B78-8043-BB4F-2FF38381D5B6}" type="presParOf" srcId="{BAE05FED-65A8-7144-B5C4-E680A5DCAE54}" destId="{F105A8A6-69B0-384F-BAC7-62D660B41D40}" srcOrd="0" destOrd="0" presId="urn:microsoft.com/office/officeart/2005/8/layout/radial1"/>
    <dgm:cxn modelId="{DA46790F-9C1E-E64A-A2DB-5E50D05B1721}" type="presParOf" srcId="{3E751527-55B9-F646-877B-DB22A0AB03BA}" destId="{6C0F30F7-45D4-3B45-9EA7-02CB965C6AE2}" srcOrd="8" destOrd="0" presId="urn:microsoft.com/office/officeart/2005/8/layout/radial1"/>
    <dgm:cxn modelId="{B2D3AEFE-55FB-D142-861C-77BD368CD92B}" type="presParOf" srcId="{3E751527-55B9-F646-877B-DB22A0AB03BA}" destId="{FEE6F284-9579-C846-9A29-8F062174722B}" srcOrd="9" destOrd="0" presId="urn:microsoft.com/office/officeart/2005/8/layout/radial1"/>
    <dgm:cxn modelId="{6E7EDEFE-B403-2D47-BBCF-34F879C080CF}" type="presParOf" srcId="{FEE6F284-9579-C846-9A29-8F062174722B}" destId="{FE158E0B-DFC9-A74D-9DB3-BBC39377E215}" srcOrd="0" destOrd="0" presId="urn:microsoft.com/office/officeart/2005/8/layout/radial1"/>
    <dgm:cxn modelId="{FB617123-8D3B-2147-9D8D-5C464DEDBC6D}" type="presParOf" srcId="{3E751527-55B9-F646-877B-DB22A0AB03BA}" destId="{8565B6DB-9C03-5047-94CC-6B0A2740885B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88BA58-EFDB-DF47-B6A9-DBAEC1A1B86F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C2BC85-9EF6-C04E-A683-51F68D5BA623}">
      <dgm:prSet phldrT="[Text]"/>
      <dgm:spPr/>
      <dgm:t>
        <a:bodyPr/>
        <a:lstStyle/>
        <a:p>
          <a:r>
            <a:rPr lang="en-US" dirty="0" smtClean="0"/>
            <a:t>Animals</a:t>
          </a:r>
          <a:endParaRPr lang="en-US" dirty="0"/>
        </a:p>
      </dgm:t>
    </dgm:pt>
    <dgm:pt modelId="{248707F0-AA9A-564A-811C-84F5C423E0D0}" type="parTrans" cxnId="{B1E89F4A-7C07-A14A-8781-89DF51755A38}">
      <dgm:prSet/>
      <dgm:spPr/>
      <dgm:t>
        <a:bodyPr/>
        <a:lstStyle/>
        <a:p>
          <a:endParaRPr lang="en-US"/>
        </a:p>
      </dgm:t>
    </dgm:pt>
    <dgm:pt modelId="{64C09230-9CAE-1A4A-A86F-832119A0FD07}" type="sibTrans" cxnId="{B1E89F4A-7C07-A14A-8781-89DF51755A38}">
      <dgm:prSet/>
      <dgm:spPr/>
      <dgm:t>
        <a:bodyPr/>
        <a:lstStyle/>
        <a:p>
          <a:endParaRPr lang="en-US"/>
        </a:p>
      </dgm:t>
    </dgm:pt>
    <dgm:pt modelId="{F012D1D3-FBCA-2D4A-91D8-6C911D7FE431}">
      <dgm:prSet phldrT="[Text]"/>
      <dgm:spPr/>
      <dgm:t>
        <a:bodyPr/>
        <a:lstStyle/>
        <a:p>
          <a:r>
            <a:rPr lang="en-US" dirty="0" smtClean="0"/>
            <a:t>Vertebrates</a:t>
          </a:r>
          <a:endParaRPr lang="en-US" dirty="0"/>
        </a:p>
      </dgm:t>
    </dgm:pt>
    <dgm:pt modelId="{F3E57878-FC29-294B-A7FA-95746B69945C}" type="parTrans" cxnId="{C50F357B-90CB-DA4B-9746-847B8A6316A3}">
      <dgm:prSet/>
      <dgm:spPr/>
      <dgm:t>
        <a:bodyPr/>
        <a:lstStyle/>
        <a:p>
          <a:endParaRPr lang="en-US"/>
        </a:p>
      </dgm:t>
    </dgm:pt>
    <dgm:pt modelId="{5CF29971-F0F0-B04F-8C40-80FB8D68B2D6}" type="sibTrans" cxnId="{C50F357B-90CB-DA4B-9746-847B8A6316A3}">
      <dgm:prSet/>
      <dgm:spPr/>
      <dgm:t>
        <a:bodyPr/>
        <a:lstStyle/>
        <a:p>
          <a:endParaRPr lang="en-US"/>
        </a:p>
      </dgm:t>
    </dgm:pt>
    <dgm:pt modelId="{D8C5C96A-6639-8145-A984-4B9EED0E479B}">
      <dgm:prSet phldrT="[Text]"/>
      <dgm:spPr/>
      <dgm:t>
        <a:bodyPr/>
        <a:lstStyle/>
        <a:p>
          <a:r>
            <a:rPr lang="en-US" dirty="0" smtClean="0"/>
            <a:t>Invertebrates</a:t>
          </a:r>
          <a:endParaRPr lang="en-US" dirty="0"/>
        </a:p>
      </dgm:t>
    </dgm:pt>
    <dgm:pt modelId="{CEB32913-1ABA-6547-976E-FFCD75041A71}" type="parTrans" cxnId="{0F11E77F-526E-FA45-A0EA-2AE2EC86578D}">
      <dgm:prSet/>
      <dgm:spPr/>
      <dgm:t>
        <a:bodyPr/>
        <a:lstStyle/>
        <a:p>
          <a:endParaRPr lang="en-US"/>
        </a:p>
      </dgm:t>
    </dgm:pt>
    <dgm:pt modelId="{6A78D6CD-4EF1-364B-AF13-A0D4E6F50E60}" type="sibTrans" cxnId="{0F11E77F-526E-FA45-A0EA-2AE2EC86578D}">
      <dgm:prSet/>
      <dgm:spPr/>
      <dgm:t>
        <a:bodyPr/>
        <a:lstStyle/>
        <a:p>
          <a:endParaRPr lang="en-US"/>
        </a:p>
      </dgm:t>
    </dgm:pt>
    <dgm:pt modelId="{A641FADF-09B5-D348-B0E9-B4B24D24D219}">
      <dgm:prSet/>
      <dgm:spPr/>
      <dgm:t>
        <a:bodyPr/>
        <a:lstStyle/>
        <a:p>
          <a:r>
            <a:rPr lang="en-US" dirty="0" smtClean="0"/>
            <a:t>Mammal</a:t>
          </a:r>
          <a:endParaRPr lang="en-US" dirty="0"/>
        </a:p>
      </dgm:t>
    </dgm:pt>
    <dgm:pt modelId="{E8603409-5E9E-4647-A543-00412B384F5A}" type="parTrans" cxnId="{26F53DA4-5779-2149-AE50-61DF5BBA97BA}">
      <dgm:prSet/>
      <dgm:spPr/>
      <dgm:t>
        <a:bodyPr/>
        <a:lstStyle/>
        <a:p>
          <a:endParaRPr lang="en-US"/>
        </a:p>
      </dgm:t>
    </dgm:pt>
    <dgm:pt modelId="{4F8064BC-15FB-104B-B4AA-C945906B82AA}" type="sibTrans" cxnId="{26F53DA4-5779-2149-AE50-61DF5BBA97BA}">
      <dgm:prSet/>
      <dgm:spPr/>
      <dgm:t>
        <a:bodyPr/>
        <a:lstStyle/>
        <a:p>
          <a:endParaRPr lang="en-US"/>
        </a:p>
      </dgm:t>
    </dgm:pt>
    <dgm:pt modelId="{4F5AFE12-E7C1-254F-BD27-3D98A504827F}">
      <dgm:prSet/>
      <dgm:spPr/>
      <dgm:t>
        <a:bodyPr/>
        <a:lstStyle/>
        <a:p>
          <a:r>
            <a:rPr lang="en-US" dirty="0" smtClean="0"/>
            <a:t>Bird</a:t>
          </a:r>
          <a:endParaRPr lang="en-US" dirty="0"/>
        </a:p>
      </dgm:t>
    </dgm:pt>
    <dgm:pt modelId="{6D13BA58-9C06-4943-B008-4C9761A37C43}" type="parTrans" cxnId="{5147143A-AA91-C946-BEBE-AA2A785201C5}">
      <dgm:prSet/>
      <dgm:spPr/>
      <dgm:t>
        <a:bodyPr/>
        <a:lstStyle/>
        <a:p>
          <a:endParaRPr lang="en-US"/>
        </a:p>
      </dgm:t>
    </dgm:pt>
    <dgm:pt modelId="{F9F16C6D-49F5-D144-A18B-8205CBBB34EA}" type="sibTrans" cxnId="{5147143A-AA91-C946-BEBE-AA2A785201C5}">
      <dgm:prSet/>
      <dgm:spPr/>
      <dgm:t>
        <a:bodyPr/>
        <a:lstStyle/>
        <a:p>
          <a:endParaRPr lang="en-US"/>
        </a:p>
      </dgm:t>
    </dgm:pt>
    <dgm:pt modelId="{DBFB1E4D-4FA9-ED48-A2AF-04B431E1633B}">
      <dgm:prSet/>
      <dgm:spPr/>
      <dgm:t>
        <a:bodyPr/>
        <a:lstStyle/>
        <a:p>
          <a:r>
            <a:rPr lang="en-US" dirty="0" smtClean="0"/>
            <a:t>Reptile</a:t>
          </a:r>
          <a:endParaRPr lang="en-US" dirty="0"/>
        </a:p>
      </dgm:t>
    </dgm:pt>
    <dgm:pt modelId="{A36C20F0-0F4A-F74D-906F-AA7377F48F43}" type="parTrans" cxnId="{B6498199-3250-5B4A-B097-CC38B1D8D594}">
      <dgm:prSet/>
      <dgm:spPr/>
      <dgm:t>
        <a:bodyPr/>
        <a:lstStyle/>
        <a:p>
          <a:endParaRPr lang="en-US"/>
        </a:p>
      </dgm:t>
    </dgm:pt>
    <dgm:pt modelId="{CC96F875-EC4C-9947-A7A3-6A7C27A68C2C}" type="sibTrans" cxnId="{B6498199-3250-5B4A-B097-CC38B1D8D594}">
      <dgm:prSet/>
      <dgm:spPr/>
      <dgm:t>
        <a:bodyPr/>
        <a:lstStyle/>
        <a:p>
          <a:endParaRPr lang="en-US"/>
        </a:p>
      </dgm:t>
    </dgm:pt>
    <dgm:pt modelId="{DADE383A-E37A-4045-B4A3-1615699A8456}">
      <dgm:prSet/>
      <dgm:spPr/>
      <dgm:t>
        <a:bodyPr/>
        <a:lstStyle/>
        <a:p>
          <a:r>
            <a:rPr lang="en-US" dirty="0" smtClean="0"/>
            <a:t>Amphibian</a:t>
          </a:r>
          <a:endParaRPr lang="en-US" dirty="0"/>
        </a:p>
      </dgm:t>
    </dgm:pt>
    <dgm:pt modelId="{482157D6-E22B-354F-9B12-5158851A054A}" type="parTrans" cxnId="{85F8AC19-DFE6-9247-BCC2-2E32C86D4EC8}">
      <dgm:prSet/>
      <dgm:spPr/>
      <dgm:t>
        <a:bodyPr/>
        <a:lstStyle/>
        <a:p>
          <a:endParaRPr lang="en-US"/>
        </a:p>
      </dgm:t>
    </dgm:pt>
    <dgm:pt modelId="{A3FC0DC6-BED5-C94B-ACC0-8D154063EB1B}" type="sibTrans" cxnId="{85F8AC19-DFE6-9247-BCC2-2E32C86D4EC8}">
      <dgm:prSet/>
      <dgm:spPr/>
      <dgm:t>
        <a:bodyPr/>
        <a:lstStyle/>
        <a:p>
          <a:endParaRPr lang="en-US"/>
        </a:p>
      </dgm:t>
    </dgm:pt>
    <dgm:pt modelId="{A55E38D2-1A2B-9F43-946D-8E68CAF6BEB5}">
      <dgm:prSet/>
      <dgm:spPr/>
      <dgm:t>
        <a:bodyPr/>
        <a:lstStyle/>
        <a:p>
          <a:r>
            <a:rPr lang="en-US" dirty="0" smtClean="0"/>
            <a:t>Fish</a:t>
          </a:r>
          <a:endParaRPr lang="en-US" dirty="0"/>
        </a:p>
      </dgm:t>
    </dgm:pt>
    <dgm:pt modelId="{40E32BA1-C12C-434C-9800-D58EED1B58BC}" type="parTrans" cxnId="{43D51B82-1989-C048-94A7-E3BB7FAC6A6C}">
      <dgm:prSet/>
      <dgm:spPr/>
      <dgm:t>
        <a:bodyPr/>
        <a:lstStyle/>
        <a:p>
          <a:endParaRPr lang="en-US"/>
        </a:p>
      </dgm:t>
    </dgm:pt>
    <dgm:pt modelId="{FB346947-C408-FE44-B756-1FDC2650F534}" type="sibTrans" cxnId="{43D51B82-1989-C048-94A7-E3BB7FAC6A6C}">
      <dgm:prSet/>
      <dgm:spPr/>
      <dgm:t>
        <a:bodyPr/>
        <a:lstStyle/>
        <a:p>
          <a:endParaRPr lang="en-US"/>
        </a:p>
      </dgm:t>
    </dgm:pt>
    <dgm:pt modelId="{8805CCA7-98DF-7F4E-8134-9354D9BB9DC8}">
      <dgm:prSet/>
      <dgm:spPr/>
      <dgm:t>
        <a:bodyPr/>
        <a:lstStyle/>
        <a:p>
          <a:r>
            <a:rPr lang="en-US" dirty="0" smtClean="0"/>
            <a:t>Arthropod</a:t>
          </a:r>
          <a:endParaRPr lang="en-US" dirty="0"/>
        </a:p>
      </dgm:t>
    </dgm:pt>
    <dgm:pt modelId="{C931D69B-29F6-FE4B-8E81-4219E4ECF9B5}" type="parTrans" cxnId="{A91BE7A4-2238-8D4F-8C37-A41E3186D60C}">
      <dgm:prSet/>
      <dgm:spPr/>
      <dgm:t>
        <a:bodyPr/>
        <a:lstStyle/>
        <a:p>
          <a:endParaRPr lang="en-US"/>
        </a:p>
      </dgm:t>
    </dgm:pt>
    <dgm:pt modelId="{673780F3-C96F-6C48-BBDB-729C5BD3F172}" type="sibTrans" cxnId="{A91BE7A4-2238-8D4F-8C37-A41E3186D60C}">
      <dgm:prSet/>
      <dgm:spPr/>
      <dgm:t>
        <a:bodyPr/>
        <a:lstStyle/>
        <a:p>
          <a:endParaRPr lang="en-US"/>
        </a:p>
      </dgm:t>
    </dgm:pt>
    <dgm:pt modelId="{578785FC-D6FE-2A44-9F7C-665710FA6636}">
      <dgm:prSet/>
      <dgm:spPr/>
      <dgm:t>
        <a:bodyPr/>
        <a:lstStyle/>
        <a:p>
          <a:r>
            <a:rPr lang="en-US" dirty="0" smtClean="0"/>
            <a:t>Annelid</a:t>
          </a:r>
          <a:endParaRPr lang="en-US" dirty="0"/>
        </a:p>
      </dgm:t>
    </dgm:pt>
    <dgm:pt modelId="{9C174638-955B-3D4B-8A13-75CFFBAC2C5D}" type="parTrans" cxnId="{B92A12E0-829C-2648-98B7-E2C401452674}">
      <dgm:prSet/>
      <dgm:spPr/>
      <dgm:t>
        <a:bodyPr/>
        <a:lstStyle/>
        <a:p>
          <a:endParaRPr lang="en-US"/>
        </a:p>
      </dgm:t>
    </dgm:pt>
    <dgm:pt modelId="{B145CC98-10D6-5C47-8679-A88120E9FC8F}" type="sibTrans" cxnId="{B92A12E0-829C-2648-98B7-E2C401452674}">
      <dgm:prSet/>
      <dgm:spPr/>
      <dgm:t>
        <a:bodyPr/>
        <a:lstStyle/>
        <a:p>
          <a:endParaRPr lang="en-US"/>
        </a:p>
      </dgm:t>
    </dgm:pt>
    <dgm:pt modelId="{494A0292-3C0D-3843-8C6A-1C4588E57148}">
      <dgm:prSet/>
      <dgm:spPr/>
      <dgm:t>
        <a:bodyPr/>
        <a:lstStyle/>
        <a:p>
          <a:r>
            <a:rPr lang="en-US" dirty="0" smtClean="0"/>
            <a:t>Mollusc</a:t>
          </a:r>
          <a:endParaRPr lang="en-US" dirty="0"/>
        </a:p>
      </dgm:t>
    </dgm:pt>
    <dgm:pt modelId="{12D62932-3048-5641-8EB8-514AF1B89936}" type="parTrans" cxnId="{88A8A471-52FD-6B4C-A210-F470F103884A}">
      <dgm:prSet/>
      <dgm:spPr/>
      <dgm:t>
        <a:bodyPr/>
        <a:lstStyle/>
        <a:p>
          <a:endParaRPr lang="en-US"/>
        </a:p>
      </dgm:t>
    </dgm:pt>
    <dgm:pt modelId="{F64C7E4E-AB62-394A-A5F8-A610CC03463C}" type="sibTrans" cxnId="{88A8A471-52FD-6B4C-A210-F470F103884A}">
      <dgm:prSet/>
      <dgm:spPr/>
      <dgm:t>
        <a:bodyPr/>
        <a:lstStyle/>
        <a:p>
          <a:endParaRPr lang="en-US"/>
        </a:p>
      </dgm:t>
    </dgm:pt>
    <dgm:pt modelId="{6A801C3B-7173-B546-9C61-12768573BBBB}">
      <dgm:prSet/>
      <dgm:spPr/>
      <dgm:t>
        <a:bodyPr/>
        <a:lstStyle/>
        <a:p>
          <a:r>
            <a:rPr lang="en-US" dirty="0" smtClean="0"/>
            <a:t>Echinoderm</a:t>
          </a:r>
          <a:endParaRPr lang="en-US" dirty="0"/>
        </a:p>
      </dgm:t>
    </dgm:pt>
    <dgm:pt modelId="{ACEAE31A-DDDB-4942-A3DD-F517EB12706E}" type="parTrans" cxnId="{1E2F915E-3563-FE4A-8F80-E1605658B8EE}">
      <dgm:prSet/>
      <dgm:spPr/>
      <dgm:t>
        <a:bodyPr/>
        <a:lstStyle/>
        <a:p>
          <a:endParaRPr lang="en-US"/>
        </a:p>
      </dgm:t>
    </dgm:pt>
    <dgm:pt modelId="{6066EBBE-1B60-8C4D-92A6-BCCB1FCF75DF}" type="sibTrans" cxnId="{1E2F915E-3563-FE4A-8F80-E1605658B8EE}">
      <dgm:prSet/>
      <dgm:spPr/>
      <dgm:t>
        <a:bodyPr/>
        <a:lstStyle/>
        <a:p>
          <a:endParaRPr lang="en-US"/>
        </a:p>
      </dgm:t>
    </dgm:pt>
    <dgm:pt modelId="{D43082CD-A183-EF42-A7B2-436BAF729ED6}">
      <dgm:prSet/>
      <dgm:spPr/>
      <dgm:t>
        <a:bodyPr/>
        <a:lstStyle/>
        <a:p>
          <a:r>
            <a:rPr lang="en-US" dirty="0" smtClean="0"/>
            <a:t>Cnidarian</a:t>
          </a:r>
          <a:endParaRPr lang="en-US" dirty="0"/>
        </a:p>
      </dgm:t>
    </dgm:pt>
    <dgm:pt modelId="{AEC75AC0-BEB0-2642-AC2B-5082A5A53DBF}" type="parTrans" cxnId="{871ED55E-1FD8-C242-8A3D-6C1429A72347}">
      <dgm:prSet/>
      <dgm:spPr/>
      <dgm:t>
        <a:bodyPr/>
        <a:lstStyle/>
        <a:p>
          <a:endParaRPr lang="en-US"/>
        </a:p>
      </dgm:t>
    </dgm:pt>
    <dgm:pt modelId="{29CC149B-226A-F14B-B796-6716110FF550}" type="sibTrans" cxnId="{871ED55E-1FD8-C242-8A3D-6C1429A72347}">
      <dgm:prSet/>
      <dgm:spPr/>
      <dgm:t>
        <a:bodyPr/>
        <a:lstStyle/>
        <a:p>
          <a:endParaRPr lang="en-US"/>
        </a:p>
      </dgm:t>
    </dgm:pt>
    <dgm:pt modelId="{6A62CF80-1164-F242-9315-3955B2BF5C43}">
      <dgm:prSet/>
      <dgm:spPr/>
      <dgm:t>
        <a:bodyPr/>
        <a:lstStyle/>
        <a:p>
          <a:r>
            <a:rPr lang="en-US" dirty="0" smtClean="0"/>
            <a:t>Sponge</a:t>
          </a:r>
          <a:endParaRPr lang="en-US" dirty="0"/>
        </a:p>
      </dgm:t>
    </dgm:pt>
    <dgm:pt modelId="{AFE2F968-19E3-AE4E-B638-201486BC33A8}" type="parTrans" cxnId="{65BB5347-2872-1F45-B1C5-EC1BCE10075B}">
      <dgm:prSet/>
      <dgm:spPr/>
      <dgm:t>
        <a:bodyPr/>
        <a:lstStyle/>
        <a:p>
          <a:endParaRPr lang="en-US"/>
        </a:p>
      </dgm:t>
    </dgm:pt>
    <dgm:pt modelId="{AF304ED6-82B3-6643-9CE8-6E45A71517D7}" type="sibTrans" cxnId="{65BB5347-2872-1F45-B1C5-EC1BCE10075B}">
      <dgm:prSet/>
      <dgm:spPr/>
      <dgm:t>
        <a:bodyPr/>
        <a:lstStyle/>
        <a:p>
          <a:endParaRPr lang="en-US"/>
        </a:p>
      </dgm:t>
    </dgm:pt>
    <dgm:pt modelId="{BB6DEBB5-1A93-E34D-B30F-81B660FFDE37}" type="pres">
      <dgm:prSet presAssocID="{2E88BA58-EFDB-DF47-B6A9-DBAEC1A1B86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5F8F7DC-A2CD-C248-BB94-A4B53BF90064}" type="pres">
      <dgm:prSet presAssocID="{C5C2BC85-9EF6-C04E-A683-51F68D5BA623}" presName="hierRoot1" presStyleCnt="0">
        <dgm:presLayoutVars>
          <dgm:hierBranch val="init"/>
        </dgm:presLayoutVars>
      </dgm:prSet>
      <dgm:spPr/>
    </dgm:pt>
    <dgm:pt modelId="{6438D384-53BC-194A-AD5A-9DC07C46D70D}" type="pres">
      <dgm:prSet presAssocID="{C5C2BC85-9EF6-C04E-A683-51F68D5BA623}" presName="rootComposite1" presStyleCnt="0"/>
      <dgm:spPr/>
    </dgm:pt>
    <dgm:pt modelId="{CB32634A-C041-634F-93EA-29E74FE52101}" type="pres">
      <dgm:prSet presAssocID="{C5C2BC85-9EF6-C04E-A683-51F68D5BA62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FE6FC3-1DE7-E046-B583-99AF08AA6D24}" type="pres">
      <dgm:prSet presAssocID="{C5C2BC85-9EF6-C04E-A683-51F68D5BA62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388C655-A7FC-AC45-B7FE-A46190319F4E}" type="pres">
      <dgm:prSet presAssocID="{C5C2BC85-9EF6-C04E-A683-51F68D5BA623}" presName="hierChild2" presStyleCnt="0"/>
      <dgm:spPr/>
    </dgm:pt>
    <dgm:pt modelId="{3115911D-5B09-7A43-814A-D7D5A796B01E}" type="pres">
      <dgm:prSet presAssocID="{F3E57878-FC29-294B-A7FA-95746B69945C}" presName="Name37" presStyleLbl="parChTrans1D2" presStyleIdx="0" presStyleCnt="2"/>
      <dgm:spPr/>
      <dgm:t>
        <a:bodyPr/>
        <a:lstStyle/>
        <a:p>
          <a:endParaRPr lang="en-US"/>
        </a:p>
      </dgm:t>
    </dgm:pt>
    <dgm:pt modelId="{561AC7D0-B394-8240-B9C7-26D3A8287286}" type="pres">
      <dgm:prSet presAssocID="{F012D1D3-FBCA-2D4A-91D8-6C911D7FE431}" presName="hierRoot2" presStyleCnt="0">
        <dgm:presLayoutVars>
          <dgm:hierBranch val="hang"/>
        </dgm:presLayoutVars>
      </dgm:prSet>
      <dgm:spPr/>
    </dgm:pt>
    <dgm:pt modelId="{71CFF98E-39E2-6A4E-998F-FD7F30FD8104}" type="pres">
      <dgm:prSet presAssocID="{F012D1D3-FBCA-2D4A-91D8-6C911D7FE431}" presName="rootComposite" presStyleCnt="0"/>
      <dgm:spPr/>
    </dgm:pt>
    <dgm:pt modelId="{CC609EB9-D178-BA40-BAB0-F82A86500BBE}" type="pres">
      <dgm:prSet presAssocID="{F012D1D3-FBCA-2D4A-91D8-6C911D7FE431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01AC39-870E-D644-81E0-3D40E097AAAD}" type="pres">
      <dgm:prSet presAssocID="{F012D1D3-FBCA-2D4A-91D8-6C911D7FE431}" presName="rootConnector" presStyleLbl="node2" presStyleIdx="0" presStyleCnt="2"/>
      <dgm:spPr/>
      <dgm:t>
        <a:bodyPr/>
        <a:lstStyle/>
        <a:p>
          <a:endParaRPr lang="en-US"/>
        </a:p>
      </dgm:t>
    </dgm:pt>
    <dgm:pt modelId="{AC5719F8-150F-3E40-AD4F-B82FB8D431DC}" type="pres">
      <dgm:prSet presAssocID="{F012D1D3-FBCA-2D4A-91D8-6C911D7FE431}" presName="hierChild4" presStyleCnt="0"/>
      <dgm:spPr/>
    </dgm:pt>
    <dgm:pt modelId="{C42DFB4C-664B-FB47-98BF-8A6A119D576E}" type="pres">
      <dgm:prSet presAssocID="{E8603409-5E9E-4647-A543-00412B384F5A}" presName="Name48" presStyleLbl="parChTrans1D3" presStyleIdx="0" presStyleCnt="11"/>
      <dgm:spPr/>
      <dgm:t>
        <a:bodyPr/>
        <a:lstStyle/>
        <a:p>
          <a:endParaRPr lang="en-US"/>
        </a:p>
      </dgm:t>
    </dgm:pt>
    <dgm:pt modelId="{8A64C9E8-AA13-A448-AEDF-CC83BAB11C70}" type="pres">
      <dgm:prSet presAssocID="{A641FADF-09B5-D348-B0E9-B4B24D24D219}" presName="hierRoot2" presStyleCnt="0">
        <dgm:presLayoutVars>
          <dgm:hierBranch val="init"/>
        </dgm:presLayoutVars>
      </dgm:prSet>
      <dgm:spPr/>
    </dgm:pt>
    <dgm:pt modelId="{5EB1BA51-8BB2-134C-AFE3-27B1AE2A5021}" type="pres">
      <dgm:prSet presAssocID="{A641FADF-09B5-D348-B0E9-B4B24D24D219}" presName="rootComposite" presStyleCnt="0"/>
      <dgm:spPr/>
    </dgm:pt>
    <dgm:pt modelId="{9ED71637-B54D-3740-9CB5-5C22E7B63C17}" type="pres">
      <dgm:prSet presAssocID="{A641FADF-09B5-D348-B0E9-B4B24D24D219}" presName="rootText" presStyleLbl="node3" presStyleIdx="0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3598F1-60EC-9E4E-8576-97A580CDFAD6}" type="pres">
      <dgm:prSet presAssocID="{A641FADF-09B5-D348-B0E9-B4B24D24D219}" presName="rootConnector" presStyleLbl="node3" presStyleIdx="0" presStyleCnt="11"/>
      <dgm:spPr/>
      <dgm:t>
        <a:bodyPr/>
        <a:lstStyle/>
        <a:p>
          <a:endParaRPr lang="en-US"/>
        </a:p>
      </dgm:t>
    </dgm:pt>
    <dgm:pt modelId="{0290F5B8-1DC1-B14F-BD5E-E8C6892C0B9E}" type="pres">
      <dgm:prSet presAssocID="{A641FADF-09B5-D348-B0E9-B4B24D24D219}" presName="hierChild4" presStyleCnt="0"/>
      <dgm:spPr/>
    </dgm:pt>
    <dgm:pt modelId="{C370E489-EB1F-DF41-AA52-C49CA5607D67}" type="pres">
      <dgm:prSet presAssocID="{A641FADF-09B5-D348-B0E9-B4B24D24D219}" presName="hierChild5" presStyleCnt="0"/>
      <dgm:spPr/>
    </dgm:pt>
    <dgm:pt modelId="{5F1C98F7-1F50-DB41-8C46-C92F04E8A02A}" type="pres">
      <dgm:prSet presAssocID="{6D13BA58-9C06-4943-B008-4C9761A37C43}" presName="Name48" presStyleLbl="parChTrans1D3" presStyleIdx="1" presStyleCnt="11"/>
      <dgm:spPr/>
      <dgm:t>
        <a:bodyPr/>
        <a:lstStyle/>
        <a:p>
          <a:endParaRPr lang="en-US"/>
        </a:p>
      </dgm:t>
    </dgm:pt>
    <dgm:pt modelId="{6F3F67FC-1757-1C40-9239-2E35F4AB9200}" type="pres">
      <dgm:prSet presAssocID="{4F5AFE12-E7C1-254F-BD27-3D98A504827F}" presName="hierRoot2" presStyleCnt="0">
        <dgm:presLayoutVars>
          <dgm:hierBranch val="init"/>
        </dgm:presLayoutVars>
      </dgm:prSet>
      <dgm:spPr/>
    </dgm:pt>
    <dgm:pt modelId="{98616774-E06B-6E4B-A4B5-C956D94D9472}" type="pres">
      <dgm:prSet presAssocID="{4F5AFE12-E7C1-254F-BD27-3D98A504827F}" presName="rootComposite" presStyleCnt="0"/>
      <dgm:spPr/>
    </dgm:pt>
    <dgm:pt modelId="{9EB061B6-9EA4-8046-AC8E-4F7613133195}" type="pres">
      <dgm:prSet presAssocID="{4F5AFE12-E7C1-254F-BD27-3D98A504827F}" presName="rootText" presStyleLbl="node3" presStyleIdx="1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B356D0-4758-7C4E-96E9-B5F94434F2FF}" type="pres">
      <dgm:prSet presAssocID="{4F5AFE12-E7C1-254F-BD27-3D98A504827F}" presName="rootConnector" presStyleLbl="node3" presStyleIdx="1" presStyleCnt="11"/>
      <dgm:spPr/>
      <dgm:t>
        <a:bodyPr/>
        <a:lstStyle/>
        <a:p>
          <a:endParaRPr lang="en-US"/>
        </a:p>
      </dgm:t>
    </dgm:pt>
    <dgm:pt modelId="{1035D961-DAC8-6644-959D-438E2E6849DF}" type="pres">
      <dgm:prSet presAssocID="{4F5AFE12-E7C1-254F-BD27-3D98A504827F}" presName="hierChild4" presStyleCnt="0"/>
      <dgm:spPr/>
    </dgm:pt>
    <dgm:pt modelId="{3566BE8A-83C9-8E45-8722-A5B323DC49C7}" type="pres">
      <dgm:prSet presAssocID="{4F5AFE12-E7C1-254F-BD27-3D98A504827F}" presName="hierChild5" presStyleCnt="0"/>
      <dgm:spPr/>
    </dgm:pt>
    <dgm:pt modelId="{6BD0F737-7278-1543-897A-164FA6FC7A47}" type="pres">
      <dgm:prSet presAssocID="{A36C20F0-0F4A-F74D-906F-AA7377F48F43}" presName="Name48" presStyleLbl="parChTrans1D3" presStyleIdx="2" presStyleCnt="11"/>
      <dgm:spPr/>
      <dgm:t>
        <a:bodyPr/>
        <a:lstStyle/>
        <a:p>
          <a:endParaRPr lang="en-US"/>
        </a:p>
      </dgm:t>
    </dgm:pt>
    <dgm:pt modelId="{9AB6918F-B97A-A848-9AAD-BD43908798F4}" type="pres">
      <dgm:prSet presAssocID="{DBFB1E4D-4FA9-ED48-A2AF-04B431E1633B}" presName="hierRoot2" presStyleCnt="0">
        <dgm:presLayoutVars>
          <dgm:hierBranch val="init"/>
        </dgm:presLayoutVars>
      </dgm:prSet>
      <dgm:spPr/>
    </dgm:pt>
    <dgm:pt modelId="{1E91224B-7A24-FA48-BF41-9A201857CBBD}" type="pres">
      <dgm:prSet presAssocID="{DBFB1E4D-4FA9-ED48-A2AF-04B431E1633B}" presName="rootComposite" presStyleCnt="0"/>
      <dgm:spPr/>
    </dgm:pt>
    <dgm:pt modelId="{5310B610-5823-C44B-BE89-79751D219E24}" type="pres">
      <dgm:prSet presAssocID="{DBFB1E4D-4FA9-ED48-A2AF-04B431E1633B}" presName="rootText" presStyleLbl="node3" presStyleIdx="2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4A4A3D-53F0-2845-94AD-DE9314C05DF9}" type="pres">
      <dgm:prSet presAssocID="{DBFB1E4D-4FA9-ED48-A2AF-04B431E1633B}" presName="rootConnector" presStyleLbl="node3" presStyleIdx="2" presStyleCnt="11"/>
      <dgm:spPr/>
      <dgm:t>
        <a:bodyPr/>
        <a:lstStyle/>
        <a:p>
          <a:endParaRPr lang="en-US"/>
        </a:p>
      </dgm:t>
    </dgm:pt>
    <dgm:pt modelId="{D6E56608-3C8C-2948-BD8E-DA093221E43F}" type="pres">
      <dgm:prSet presAssocID="{DBFB1E4D-4FA9-ED48-A2AF-04B431E1633B}" presName="hierChild4" presStyleCnt="0"/>
      <dgm:spPr/>
    </dgm:pt>
    <dgm:pt modelId="{61C6299D-3865-4845-A7E7-A6DBAE7C7580}" type="pres">
      <dgm:prSet presAssocID="{DBFB1E4D-4FA9-ED48-A2AF-04B431E1633B}" presName="hierChild5" presStyleCnt="0"/>
      <dgm:spPr/>
    </dgm:pt>
    <dgm:pt modelId="{69C566EA-CB98-9740-B698-9E073A09F518}" type="pres">
      <dgm:prSet presAssocID="{482157D6-E22B-354F-9B12-5158851A054A}" presName="Name48" presStyleLbl="parChTrans1D3" presStyleIdx="3" presStyleCnt="11"/>
      <dgm:spPr/>
      <dgm:t>
        <a:bodyPr/>
        <a:lstStyle/>
        <a:p>
          <a:endParaRPr lang="en-US"/>
        </a:p>
      </dgm:t>
    </dgm:pt>
    <dgm:pt modelId="{A7A5B39D-F879-0C48-AE84-308E17296F1F}" type="pres">
      <dgm:prSet presAssocID="{DADE383A-E37A-4045-B4A3-1615699A8456}" presName="hierRoot2" presStyleCnt="0">
        <dgm:presLayoutVars>
          <dgm:hierBranch val="init"/>
        </dgm:presLayoutVars>
      </dgm:prSet>
      <dgm:spPr/>
    </dgm:pt>
    <dgm:pt modelId="{4F32512D-B84B-DB42-A81A-3BDFCAEC1E7F}" type="pres">
      <dgm:prSet presAssocID="{DADE383A-E37A-4045-B4A3-1615699A8456}" presName="rootComposite" presStyleCnt="0"/>
      <dgm:spPr/>
    </dgm:pt>
    <dgm:pt modelId="{C08181F3-B111-1946-A9B5-A7740D718016}" type="pres">
      <dgm:prSet presAssocID="{DADE383A-E37A-4045-B4A3-1615699A8456}" presName="rootText" presStyleLbl="node3" presStyleIdx="3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41D195-A0B0-7649-AE6D-2228C4AA22D0}" type="pres">
      <dgm:prSet presAssocID="{DADE383A-E37A-4045-B4A3-1615699A8456}" presName="rootConnector" presStyleLbl="node3" presStyleIdx="3" presStyleCnt="11"/>
      <dgm:spPr/>
      <dgm:t>
        <a:bodyPr/>
        <a:lstStyle/>
        <a:p>
          <a:endParaRPr lang="en-US"/>
        </a:p>
      </dgm:t>
    </dgm:pt>
    <dgm:pt modelId="{EE497A94-835B-3B42-B26C-01B458C30E8A}" type="pres">
      <dgm:prSet presAssocID="{DADE383A-E37A-4045-B4A3-1615699A8456}" presName="hierChild4" presStyleCnt="0"/>
      <dgm:spPr/>
    </dgm:pt>
    <dgm:pt modelId="{3981DE9A-C830-3A47-A693-1AD3C8F9E2EE}" type="pres">
      <dgm:prSet presAssocID="{DADE383A-E37A-4045-B4A3-1615699A8456}" presName="hierChild5" presStyleCnt="0"/>
      <dgm:spPr/>
    </dgm:pt>
    <dgm:pt modelId="{38E61729-3F34-274D-8126-B6AFB9634B50}" type="pres">
      <dgm:prSet presAssocID="{40E32BA1-C12C-434C-9800-D58EED1B58BC}" presName="Name48" presStyleLbl="parChTrans1D3" presStyleIdx="4" presStyleCnt="11"/>
      <dgm:spPr/>
      <dgm:t>
        <a:bodyPr/>
        <a:lstStyle/>
        <a:p>
          <a:endParaRPr lang="en-US"/>
        </a:p>
      </dgm:t>
    </dgm:pt>
    <dgm:pt modelId="{130F980E-F4E1-694A-98DD-A2244D3DFD47}" type="pres">
      <dgm:prSet presAssocID="{A55E38D2-1A2B-9F43-946D-8E68CAF6BEB5}" presName="hierRoot2" presStyleCnt="0">
        <dgm:presLayoutVars>
          <dgm:hierBranch val="init"/>
        </dgm:presLayoutVars>
      </dgm:prSet>
      <dgm:spPr/>
    </dgm:pt>
    <dgm:pt modelId="{FE42D62B-B2CB-C444-A10D-0270D1B63AD2}" type="pres">
      <dgm:prSet presAssocID="{A55E38D2-1A2B-9F43-946D-8E68CAF6BEB5}" presName="rootComposite" presStyleCnt="0"/>
      <dgm:spPr/>
    </dgm:pt>
    <dgm:pt modelId="{42A813F6-46DE-324E-9005-31DCE9BD442C}" type="pres">
      <dgm:prSet presAssocID="{A55E38D2-1A2B-9F43-946D-8E68CAF6BEB5}" presName="rootText" presStyleLbl="node3" presStyleIdx="4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9EFB0D-12AE-A645-83B3-CDEC62EE38C0}" type="pres">
      <dgm:prSet presAssocID="{A55E38D2-1A2B-9F43-946D-8E68CAF6BEB5}" presName="rootConnector" presStyleLbl="node3" presStyleIdx="4" presStyleCnt="11"/>
      <dgm:spPr/>
      <dgm:t>
        <a:bodyPr/>
        <a:lstStyle/>
        <a:p>
          <a:endParaRPr lang="en-US"/>
        </a:p>
      </dgm:t>
    </dgm:pt>
    <dgm:pt modelId="{DBE951CA-C577-954F-955D-C22BD9F3358D}" type="pres">
      <dgm:prSet presAssocID="{A55E38D2-1A2B-9F43-946D-8E68CAF6BEB5}" presName="hierChild4" presStyleCnt="0"/>
      <dgm:spPr/>
    </dgm:pt>
    <dgm:pt modelId="{6E097EDF-AE1F-8041-AB1D-4FF139BA1423}" type="pres">
      <dgm:prSet presAssocID="{A55E38D2-1A2B-9F43-946D-8E68CAF6BEB5}" presName="hierChild5" presStyleCnt="0"/>
      <dgm:spPr/>
    </dgm:pt>
    <dgm:pt modelId="{EF007CAE-AE7F-BE4A-9526-FEA33851F240}" type="pres">
      <dgm:prSet presAssocID="{F012D1D3-FBCA-2D4A-91D8-6C911D7FE431}" presName="hierChild5" presStyleCnt="0"/>
      <dgm:spPr/>
    </dgm:pt>
    <dgm:pt modelId="{1C559DCB-09E7-274C-82BA-B60135B10E78}" type="pres">
      <dgm:prSet presAssocID="{CEB32913-1ABA-6547-976E-FFCD75041A71}" presName="Name37" presStyleLbl="parChTrans1D2" presStyleIdx="1" presStyleCnt="2"/>
      <dgm:spPr/>
      <dgm:t>
        <a:bodyPr/>
        <a:lstStyle/>
        <a:p>
          <a:endParaRPr lang="en-US"/>
        </a:p>
      </dgm:t>
    </dgm:pt>
    <dgm:pt modelId="{A47C24B0-0FD5-4747-97BD-6C53B9AB2F81}" type="pres">
      <dgm:prSet presAssocID="{D8C5C96A-6639-8145-A984-4B9EED0E479B}" presName="hierRoot2" presStyleCnt="0">
        <dgm:presLayoutVars>
          <dgm:hierBranch val="hang"/>
        </dgm:presLayoutVars>
      </dgm:prSet>
      <dgm:spPr/>
    </dgm:pt>
    <dgm:pt modelId="{6C836A8B-9A01-E84E-B219-56A6ABB38F65}" type="pres">
      <dgm:prSet presAssocID="{D8C5C96A-6639-8145-A984-4B9EED0E479B}" presName="rootComposite" presStyleCnt="0"/>
      <dgm:spPr/>
    </dgm:pt>
    <dgm:pt modelId="{C0081C76-A2D6-0B44-8C05-C0E2836CDF58}" type="pres">
      <dgm:prSet presAssocID="{D8C5C96A-6639-8145-A984-4B9EED0E479B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411F79-2AF3-9349-98DB-8E3BFAD46F36}" type="pres">
      <dgm:prSet presAssocID="{D8C5C96A-6639-8145-A984-4B9EED0E479B}" presName="rootConnector" presStyleLbl="node2" presStyleIdx="1" presStyleCnt="2"/>
      <dgm:spPr/>
      <dgm:t>
        <a:bodyPr/>
        <a:lstStyle/>
        <a:p>
          <a:endParaRPr lang="en-US"/>
        </a:p>
      </dgm:t>
    </dgm:pt>
    <dgm:pt modelId="{A95A8296-1E7F-6241-81A6-9979593EEE85}" type="pres">
      <dgm:prSet presAssocID="{D8C5C96A-6639-8145-A984-4B9EED0E479B}" presName="hierChild4" presStyleCnt="0"/>
      <dgm:spPr/>
    </dgm:pt>
    <dgm:pt modelId="{A315DBDA-3662-FD45-B7BA-6E570E474AA9}" type="pres">
      <dgm:prSet presAssocID="{C931D69B-29F6-FE4B-8E81-4219E4ECF9B5}" presName="Name48" presStyleLbl="parChTrans1D3" presStyleIdx="5" presStyleCnt="11"/>
      <dgm:spPr/>
      <dgm:t>
        <a:bodyPr/>
        <a:lstStyle/>
        <a:p>
          <a:endParaRPr lang="en-US"/>
        </a:p>
      </dgm:t>
    </dgm:pt>
    <dgm:pt modelId="{601BB336-FCC4-A64C-A895-6C11968B50A4}" type="pres">
      <dgm:prSet presAssocID="{8805CCA7-98DF-7F4E-8134-9354D9BB9DC8}" presName="hierRoot2" presStyleCnt="0">
        <dgm:presLayoutVars>
          <dgm:hierBranch val="r"/>
        </dgm:presLayoutVars>
      </dgm:prSet>
      <dgm:spPr/>
    </dgm:pt>
    <dgm:pt modelId="{6BD21BA6-F348-8F40-A872-0744EA453A86}" type="pres">
      <dgm:prSet presAssocID="{8805CCA7-98DF-7F4E-8134-9354D9BB9DC8}" presName="rootComposite" presStyleCnt="0"/>
      <dgm:spPr/>
    </dgm:pt>
    <dgm:pt modelId="{C47DC862-FC17-F443-B72A-E72A6633F68B}" type="pres">
      <dgm:prSet presAssocID="{8805CCA7-98DF-7F4E-8134-9354D9BB9DC8}" presName="rootText" presStyleLbl="node3" presStyleIdx="5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A390A0-55F8-4246-B180-58C18D67C101}" type="pres">
      <dgm:prSet presAssocID="{8805CCA7-98DF-7F4E-8134-9354D9BB9DC8}" presName="rootConnector" presStyleLbl="node3" presStyleIdx="5" presStyleCnt="11"/>
      <dgm:spPr/>
      <dgm:t>
        <a:bodyPr/>
        <a:lstStyle/>
        <a:p>
          <a:endParaRPr lang="en-US"/>
        </a:p>
      </dgm:t>
    </dgm:pt>
    <dgm:pt modelId="{53920416-E170-F241-8269-7EE140CC85EF}" type="pres">
      <dgm:prSet presAssocID="{8805CCA7-98DF-7F4E-8134-9354D9BB9DC8}" presName="hierChild4" presStyleCnt="0"/>
      <dgm:spPr/>
    </dgm:pt>
    <dgm:pt modelId="{EDE80C7E-A2C9-484C-9B75-A800F709F3DE}" type="pres">
      <dgm:prSet presAssocID="{8805CCA7-98DF-7F4E-8134-9354D9BB9DC8}" presName="hierChild5" presStyleCnt="0"/>
      <dgm:spPr/>
    </dgm:pt>
    <dgm:pt modelId="{D138026E-3AAE-D04B-9282-50DF6DEE6A2B}" type="pres">
      <dgm:prSet presAssocID="{9C174638-955B-3D4B-8A13-75CFFBAC2C5D}" presName="Name48" presStyleLbl="parChTrans1D3" presStyleIdx="6" presStyleCnt="11"/>
      <dgm:spPr/>
      <dgm:t>
        <a:bodyPr/>
        <a:lstStyle/>
        <a:p>
          <a:endParaRPr lang="en-US"/>
        </a:p>
      </dgm:t>
    </dgm:pt>
    <dgm:pt modelId="{84A97453-2900-8147-981B-E2F3F4648988}" type="pres">
      <dgm:prSet presAssocID="{578785FC-D6FE-2A44-9F7C-665710FA6636}" presName="hierRoot2" presStyleCnt="0">
        <dgm:presLayoutVars>
          <dgm:hierBranch val="init"/>
        </dgm:presLayoutVars>
      </dgm:prSet>
      <dgm:spPr/>
    </dgm:pt>
    <dgm:pt modelId="{C83CC858-D8E8-A647-9187-5568A57A26A8}" type="pres">
      <dgm:prSet presAssocID="{578785FC-D6FE-2A44-9F7C-665710FA6636}" presName="rootComposite" presStyleCnt="0"/>
      <dgm:spPr/>
    </dgm:pt>
    <dgm:pt modelId="{F0B808C9-F926-0346-9905-B00F5C5061A7}" type="pres">
      <dgm:prSet presAssocID="{578785FC-D6FE-2A44-9F7C-665710FA6636}" presName="rootText" presStyleLbl="node3" presStyleIdx="6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6937D5-AB2E-1544-83D6-0FFC8DCAB876}" type="pres">
      <dgm:prSet presAssocID="{578785FC-D6FE-2A44-9F7C-665710FA6636}" presName="rootConnector" presStyleLbl="node3" presStyleIdx="6" presStyleCnt="11"/>
      <dgm:spPr/>
      <dgm:t>
        <a:bodyPr/>
        <a:lstStyle/>
        <a:p>
          <a:endParaRPr lang="en-US"/>
        </a:p>
      </dgm:t>
    </dgm:pt>
    <dgm:pt modelId="{FD6159EA-C3AB-884E-B3FD-71AAC6112B8A}" type="pres">
      <dgm:prSet presAssocID="{578785FC-D6FE-2A44-9F7C-665710FA6636}" presName="hierChild4" presStyleCnt="0"/>
      <dgm:spPr/>
    </dgm:pt>
    <dgm:pt modelId="{9B552AB2-8FF3-E345-8BDE-9B71671A2390}" type="pres">
      <dgm:prSet presAssocID="{578785FC-D6FE-2A44-9F7C-665710FA6636}" presName="hierChild5" presStyleCnt="0"/>
      <dgm:spPr/>
    </dgm:pt>
    <dgm:pt modelId="{73821024-F2DE-7A4C-A8D8-76CC18251C4D}" type="pres">
      <dgm:prSet presAssocID="{12D62932-3048-5641-8EB8-514AF1B89936}" presName="Name48" presStyleLbl="parChTrans1D3" presStyleIdx="7" presStyleCnt="11"/>
      <dgm:spPr/>
      <dgm:t>
        <a:bodyPr/>
        <a:lstStyle/>
        <a:p>
          <a:endParaRPr lang="en-US"/>
        </a:p>
      </dgm:t>
    </dgm:pt>
    <dgm:pt modelId="{AB0F854D-E137-334E-A327-A00A334A1FF4}" type="pres">
      <dgm:prSet presAssocID="{494A0292-3C0D-3843-8C6A-1C4588E57148}" presName="hierRoot2" presStyleCnt="0">
        <dgm:presLayoutVars>
          <dgm:hierBranch val="init"/>
        </dgm:presLayoutVars>
      </dgm:prSet>
      <dgm:spPr/>
    </dgm:pt>
    <dgm:pt modelId="{99D8259B-67A3-E347-B628-CB29507B3994}" type="pres">
      <dgm:prSet presAssocID="{494A0292-3C0D-3843-8C6A-1C4588E57148}" presName="rootComposite" presStyleCnt="0"/>
      <dgm:spPr/>
    </dgm:pt>
    <dgm:pt modelId="{01FC31D2-8D8E-F34A-9927-0E08CD9B845A}" type="pres">
      <dgm:prSet presAssocID="{494A0292-3C0D-3843-8C6A-1C4588E57148}" presName="rootText" presStyleLbl="node3" presStyleIdx="7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2CE39F-FED0-6744-92F8-3747D8D38CDC}" type="pres">
      <dgm:prSet presAssocID="{494A0292-3C0D-3843-8C6A-1C4588E57148}" presName="rootConnector" presStyleLbl="node3" presStyleIdx="7" presStyleCnt="11"/>
      <dgm:spPr/>
      <dgm:t>
        <a:bodyPr/>
        <a:lstStyle/>
        <a:p>
          <a:endParaRPr lang="en-US"/>
        </a:p>
      </dgm:t>
    </dgm:pt>
    <dgm:pt modelId="{4EF098D0-DE42-6B4A-B043-040663C7E23B}" type="pres">
      <dgm:prSet presAssocID="{494A0292-3C0D-3843-8C6A-1C4588E57148}" presName="hierChild4" presStyleCnt="0"/>
      <dgm:spPr/>
    </dgm:pt>
    <dgm:pt modelId="{5F8047DB-661F-8D4E-9D39-2BA66407F090}" type="pres">
      <dgm:prSet presAssocID="{494A0292-3C0D-3843-8C6A-1C4588E57148}" presName="hierChild5" presStyleCnt="0"/>
      <dgm:spPr/>
    </dgm:pt>
    <dgm:pt modelId="{ACDC6340-87F5-DA4E-8529-14031E678991}" type="pres">
      <dgm:prSet presAssocID="{ACEAE31A-DDDB-4942-A3DD-F517EB12706E}" presName="Name48" presStyleLbl="parChTrans1D3" presStyleIdx="8" presStyleCnt="11"/>
      <dgm:spPr/>
      <dgm:t>
        <a:bodyPr/>
        <a:lstStyle/>
        <a:p>
          <a:endParaRPr lang="en-US"/>
        </a:p>
      </dgm:t>
    </dgm:pt>
    <dgm:pt modelId="{5614C149-D177-F84B-841E-0A0B4E74546B}" type="pres">
      <dgm:prSet presAssocID="{6A801C3B-7173-B546-9C61-12768573BBBB}" presName="hierRoot2" presStyleCnt="0">
        <dgm:presLayoutVars>
          <dgm:hierBranch val="init"/>
        </dgm:presLayoutVars>
      </dgm:prSet>
      <dgm:spPr/>
    </dgm:pt>
    <dgm:pt modelId="{92C09BC5-279C-3048-90A2-34A1F535890C}" type="pres">
      <dgm:prSet presAssocID="{6A801C3B-7173-B546-9C61-12768573BBBB}" presName="rootComposite" presStyleCnt="0"/>
      <dgm:spPr/>
    </dgm:pt>
    <dgm:pt modelId="{02B1F20D-4267-C644-BDDC-1829604A667D}" type="pres">
      <dgm:prSet presAssocID="{6A801C3B-7173-B546-9C61-12768573BBBB}" presName="rootText" presStyleLbl="node3" presStyleIdx="8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F61B97-0355-D341-8C78-91F786E4915F}" type="pres">
      <dgm:prSet presAssocID="{6A801C3B-7173-B546-9C61-12768573BBBB}" presName="rootConnector" presStyleLbl="node3" presStyleIdx="8" presStyleCnt="11"/>
      <dgm:spPr/>
      <dgm:t>
        <a:bodyPr/>
        <a:lstStyle/>
        <a:p>
          <a:endParaRPr lang="en-US"/>
        </a:p>
      </dgm:t>
    </dgm:pt>
    <dgm:pt modelId="{6C3B96A1-AB4A-9645-9775-B98EBA1388B0}" type="pres">
      <dgm:prSet presAssocID="{6A801C3B-7173-B546-9C61-12768573BBBB}" presName="hierChild4" presStyleCnt="0"/>
      <dgm:spPr/>
    </dgm:pt>
    <dgm:pt modelId="{9AADB177-DC4D-BF4C-AAC0-8C7CDCCED437}" type="pres">
      <dgm:prSet presAssocID="{6A801C3B-7173-B546-9C61-12768573BBBB}" presName="hierChild5" presStyleCnt="0"/>
      <dgm:spPr/>
    </dgm:pt>
    <dgm:pt modelId="{CC74D1D7-6E46-E344-B401-533892AB793E}" type="pres">
      <dgm:prSet presAssocID="{AEC75AC0-BEB0-2642-AC2B-5082A5A53DBF}" presName="Name48" presStyleLbl="parChTrans1D3" presStyleIdx="9" presStyleCnt="11"/>
      <dgm:spPr/>
      <dgm:t>
        <a:bodyPr/>
        <a:lstStyle/>
        <a:p>
          <a:endParaRPr lang="en-US"/>
        </a:p>
      </dgm:t>
    </dgm:pt>
    <dgm:pt modelId="{7415CD39-202F-FC47-BA58-DB545E22586D}" type="pres">
      <dgm:prSet presAssocID="{D43082CD-A183-EF42-A7B2-436BAF729ED6}" presName="hierRoot2" presStyleCnt="0">
        <dgm:presLayoutVars>
          <dgm:hierBranch val="hang"/>
        </dgm:presLayoutVars>
      </dgm:prSet>
      <dgm:spPr/>
    </dgm:pt>
    <dgm:pt modelId="{2910839C-1064-C743-BA90-91048D8125A8}" type="pres">
      <dgm:prSet presAssocID="{D43082CD-A183-EF42-A7B2-436BAF729ED6}" presName="rootComposite" presStyleCnt="0"/>
      <dgm:spPr/>
    </dgm:pt>
    <dgm:pt modelId="{56DCF94F-BA27-0048-9983-E236E18D977A}" type="pres">
      <dgm:prSet presAssocID="{D43082CD-A183-EF42-A7B2-436BAF729ED6}" presName="rootText" presStyleLbl="node3" presStyleIdx="9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FAF575-9C1E-C245-94CB-23FF090B28F3}" type="pres">
      <dgm:prSet presAssocID="{D43082CD-A183-EF42-A7B2-436BAF729ED6}" presName="rootConnector" presStyleLbl="node3" presStyleIdx="9" presStyleCnt="11"/>
      <dgm:spPr/>
      <dgm:t>
        <a:bodyPr/>
        <a:lstStyle/>
        <a:p>
          <a:endParaRPr lang="en-US"/>
        </a:p>
      </dgm:t>
    </dgm:pt>
    <dgm:pt modelId="{A8893898-D4E5-3645-B631-015C7055FB4A}" type="pres">
      <dgm:prSet presAssocID="{D43082CD-A183-EF42-A7B2-436BAF729ED6}" presName="hierChild4" presStyleCnt="0"/>
      <dgm:spPr/>
    </dgm:pt>
    <dgm:pt modelId="{C754E0BF-DDD4-FC4E-823C-3F73026E0C20}" type="pres">
      <dgm:prSet presAssocID="{D43082CD-A183-EF42-A7B2-436BAF729ED6}" presName="hierChild5" presStyleCnt="0"/>
      <dgm:spPr/>
    </dgm:pt>
    <dgm:pt modelId="{0F6173EF-10C6-7048-BA98-3B5CEFD3990C}" type="pres">
      <dgm:prSet presAssocID="{AFE2F968-19E3-AE4E-B638-201486BC33A8}" presName="Name48" presStyleLbl="parChTrans1D3" presStyleIdx="10" presStyleCnt="11"/>
      <dgm:spPr/>
      <dgm:t>
        <a:bodyPr/>
        <a:lstStyle/>
        <a:p>
          <a:endParaRPr lang="en-US"/>
        </a:p>
      </dgm:t>
    </dgm:pt>
    <dgm:pt modelId="{EF2FEFFC-CF7C-5E4E-95C0-73CC3BB9A769}" type="pres">
      <dgm:prSet presAssocID="{6A62CF80-1164-F242-9315-3955B2BF5C43}" presName="hierRoot2" presStyleCnt="0">
        <dgm:presLayoutVars>
          <dgm:hierBranch val="init"/>
        </dgm:presLayoutVars>
      </dgm:prSet>
      <dgm:spPr/>
    </dgm:pt>
    <dgm:pt modelId="{DC3824DC-1524-A54E-85A4-FC805A668B27}" type="pres">
      <dgm:prSet presAssocID="{6A62CF80-1164-F242-9315-3955B2BF5C43}" presName="rootComposite" presStyleCnt="0"/>
      <dgm:spPr/>
    </dgm:pt>
    <dgm:pt modelId="{A6AB1AC8-97F5-0F4E-B778-CFDF2EC11B27}" type="pres">
      <dgm:prSet presAssocID="{6A62CF80-1164-F242-9315-3955B2BF5C43}" presName="rootText" presStyleLbl="node3" presStyleIdx="10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D3CFF6-FA0C-AB4D-8A3A-212A288D9A4A}" type="pres">
      <dgm:prSet presAssocID="{6A62CF80-1164-F242-9315-3955B2BF5C43}" presName="rootConnector" presStyleLbl="node3" presStyleIdx="10" presStyleCnt="11"/>
      <dgm:spPr/>
      <dgm:t>
        <a:bodyPr/>
        <a:lstStyle/>
        <a:p>
          <a:endParaRPr lang="en-US"/>
        </a:p>
      </dgm:t>
    </dgm:pt>
    <dgm:pt modelId="{E0DF3058-640B-8242-9700-F93E2F71F471}" type="pres">
      <dgm:prSet presAssocID="{6A62CF80-1164-F242-9315-3955B2BF5C43}" presName="hierChild4" presStyleCnt="0"/>
      <dgm:spPr/>
    </dgm:pt>
    <dgm:pt modelId="{5BDE4CB7-067D-5246-95B2-D59BCBDF834F}" type="pres">
      <dgm:prSet presAssocID="{6A62CF80-1164-F242-9315-3955B2BF5C43}" presName="hierChild5" presStyleCnt="0"/>
      <dgm:spPr/>
    </dgm:pt>
    <dgm:pt modelId="{58C17F99-0FE0-4E4B-A333-ADDFCFB24B06}" type="pres">
      <dgm:prSet presAssocID="{D8C5C96A-6639-8145-A984-4B9EED0E479B}" presName="hierChild5" presStyleCnt="0"/>
      <dgm:spPr/>
    </dgm:pt>
    <dgm:pt modelId="{42DA7522-5A65-4F4C-BAA5-45148F7342B0}" type="pres">
      <dgm:prSet presAssocID="{C5C2BC85-9EF6-C04E-A683-51F68D5BA623}" presName="hierChild3" presStyleCnt="0"/>
      <dgm:spPr/>
    </dgm:pt>
  </dgm:ptLst>
  <dgm:cxnLst>
    <dgm:cxn modelId="{B6498199-3250-5B4A-B097-CC38B1D8D594}" srcId="{F012D1D3-FBCA-2D4A-91D8-6C911D7FE431}" destId="{DBFB1E4D-4FA9-ED48-A2AF-04B431E1633B}" srcOrd="2" destOrd="0" parTransId="{A36C20F0-0F4A-F74D-906F-AA7377F48F43}" sibTransId="{CC96F875-EC4C-9947-A7A3-6A7C27A68C2C}"/>
    <dgm:cxn modelId="{871ED55E-1FD8-C242-8A3D-6C1429A72347}" srcId="{D8C5C96A-6639-8145-A984-4B9EED0E479B}" destId="{D43082CD-A183-EF42-A7B2-436BAF729ED6}" srcOrd="4" destOrd="0" parTransId="{AEC75AC0-BEB0-2642-AC2B-5082A5A53DBF}" sibTransId="{29CC149B-226A-F14B-B796-6716110FF550}"/>
    <dgm:cxn modelId="{686FC4F8-DA37-0E44-BF46-3DB5DB96DA88}" type="presOf" srcId="{CEB32913-1ABA-6547-976E-FFCD75041A71}" destId="{1C559DCB-09E7-274C-82BA-B60135B10E78}" srcOrd="0" destOrd="0" presId="urn:microsoft.com/office/officeart/2005/8/layout/orgChart1"/>
    <dgm:cxn modelId="{7CC50B6B-39C1-AA4E-B566-F9197124CFBA}" type="presOf" srcId="{D43082CD-A183-EF42-A7B2-436BAF729ED6}" destId="{56DCF94F-BA27-0048-9983-E236E18D977A}" srcOrd="0" destOrd="0" presId="urn:microsoft.com/office/officeart/2005/8/layout/orgChart1"/>
    <dgm:cxn modelId="{AE6783FF-BA4E-2743-83F4-A986B6603796}" type="presOf" srcId="{C5C2BC85-9EF6-C04E-A683-51F68D5BA623}" destId="{CB32634A-C041-634F-93EA-29E74FE52101}" srcOrd="0" destOrd="0" presId="urn:microsoft.com/office/officeart/2005/8/layout/orgChart1"/>
    <dgm:cxn modelId="{0626C022-0ED0-F544-A0FE-891292FEF447}" type="presOf" srcId="{578785FC-D6FE-2A44-9F7C-665710FA6636}" destId="{476937D5-AB2E-1544-83D6-0FFC8DCAB876}" srcOrd="1" destOrd="0" presId="urn:microsoft.com/office/officeart/2005/8/layout/orgChart1"/>
    <dgm:cxn modelId="{A1BB69AB-C9C4-6B46-9D31-169F8B8FA5E5}" type="presOf" srcId="{A641FADF-09B5-D348-B0E9-B4B24D24D219}" destId="{243598F1-60EC-9E4E-8576-97A580CDFAD6}" srcOrd="1" destOrd="0" presId="urn:microsoft.com/office/officeart/2005/8/layout/orgChart1"/>
    <dgm:cxn modelId="{371653D4-4BC5-5548-8CFF-11246205949A}" type="presOf" srcId="{494A0292-3C0D-3843-8C6A-1C4588E57148}" destId="{01FC31D2-8D8E-F34A-9927-0E08CD9B845A}" srcOrd="0" destOrd="0" presId="urn:microsoft.com/office/officeart/2005/8/layout/orgChart1"/>
    <dgm:cxn modelId="{0F11E77F-526E-FA45-A0EA-2AE2EC86578D}" srcId="{C5C2BC85-9EF6-C04E-A683-51F68D5BA623}" destId="{D8C5C96A-6639-8145-A984-4B9EED0E479B}" srcOrd="1" destOrd="0" parTransId="{CEB32913-1ABA-6547-976E-FFCD75041A71}" sibTransId="{6A78D6CD-4EF1-364B-AF13-A0D4E6F50E60}"/>
    <dgm:cxn modelId="{0F85450F-860A-4B47-AAC9-82DBF4CE1F87}" type="presOf" srcId="{8805CCA7-98DF-7F4E-8134-9354D9BB9DC8}" destId="{C47DC862-FC17-F443-B72A-E72A6633F68B}" srcOrd="0" destOrd="0" presId="urn:microsoft.com/office/officeart/2005/8/layout/orgChart1"/>
    <dgm:cxn modelId="{D7CE9A71-21F6-0D4B-89A4-508B947A93EC}" type="presOf" srcId="{C931D69B-29F6-FE4B-8E81-4219E4ECF9B5}" destId="{A315DBDA-3662-FD45-B7BA-6E570E474AA9}" srcOrd="0" destOrd="0" presId="urn:microsoft.com/office/officeart/2005/8/layout/orgChart1"/>
    <dgm:cxn modelId="{F8F52569-074B-5D4E-A3CF-3AFA3EC2D806}" type="presOf" srcId="{C5C2BC85-9EF6-C04E-A683-51F68D5BA623}" destId="{56FE6FC3-1DE7-E046-B583-99AF08AA6D24}" srcOrd="1" destOrd="0" presId="urn:microsoft.com/office/officeart/2005/8/layout/orgChart1"/>
    <dgm:cxn modelId="{65BB5347-2872-1F45-B1C5-EC1BCE10075B}" srcId="{D8C5C96A-6639-8145-A984-4B9EED0E479B}" destId="{6A62CF80-1164-F242-9315-3955B2BF5C43}" srcOrd="5" destOrd="0" parTransId="{AFE2F968-19E3-AE4E-B638-201486BC33A8}" sibTransId="{AF304ED6-82B3-6643-9CE8-6E45A71517D7}"/>
    <dgm:cxn modelId="{4AB7CDD3-C402-A14B-AA0C-16D8268986BB}" type="presOf" srcId="{A55E38D2-1A2B-9F43-946D-8E68CAF6BEB5}" destId="{42A813F6-46DE-324E-9005-31DCE9BD442C}" srcOrd="0" destOrd="0" presId="urn:microsoft.com/office/officeart/2005/8/layout/orgChart1"/>
    <dgm:cxn modelId="{67E20361-A8DF-5347-84C6-7CCB24C0BF7C}" type="presOf" srcId="{6D13BA58-9C06-4943-B008-4C9761A37C43}" destId="{5F1C98F7-1F50-DB41-8C46-C92F04E8A02A}" srcOrd="0" destOrd="0" presId="urn:microsoft.com/office/officeart/2005/8/layout/orgChart1"/>
    <dgm:cxn modelId="{042675A8-FF53-9A40-A573-52EE502A974F}" type="presOf" srcId="{A55E38D2-1A2B-9F43-946D-8E68CAF6BEB5}" destId="{859EFB0D-12AE-A645-83B3-CDEC62EE38C0}" srcOrd="1" destOrd="0" presId="urn:microsoft.com/office/officeart/2005/8/layout/orgChart1"/>
    <dgm:cxn modelId="{1B864D57-6F5F-8543-99D9-DCCE9E0A1EC1}" type="presOf" srcId="{DBFB1E4D-4FA9-ED48-A2AF-04B431E1633B}" destId="{574A4A3D-53F0-2845-94AD-DE9314C05DF9}" srcOrd="1" destOrd="0" presId="urn:microsoft.com/office/officeart/2005/8/layout/orgChart1"/>
    <dgm:cxn modelId="{5147143A-AA91-C946-BEBE-AA2A785201C5}" srcId="{F012D1D3-FBCA-2D4A-91D8-6C911D7FE431}" destId="{4F5AFE12-E7C1-254F-BD27-3D98A504827F}" srcOrd="1" destOrd="0" parTransId="{6D13BA58-9C06-4943-B008-4C9761A37C43}" sibTransId="{F9F16C6D-49F5-D144-A18B-8205CBBB34EA}"/>
    <dgm:cxn modelId="{221D390D-76B3-134C-9046-E3FF626CDC85}" type="presOf" srcId="{4F5AFE12-E7C1-254F-BD27-3D98A504827F}" destId="{9EB061B6-9EA4-8046-AC8E-4F7613133195}" srcOrd="0" destOrd="0" presId="urn:microsoft.com/office/officeart/2005/8/layout/orgChart1"/>
    <dgm:cxn modelId="{AC57C510-94F9-2B48-81CE-1CE9F7D7CAE2}" type="presOf" srcId="{F012D1D3-FBCA-2D4A-91D8-6C911D7FE431}" destId="{4301AC39-870E-D644-81E0-3D40E097AAAD}" srcOrd="1" destOrd="0" presId="urn:microsoft.com/office/officeart/2005/8/layout/orgChart1"/>
    <dgm:cxn modelId="{83933C8D-E919-A44F-B80F-97FA2A6757DF}" type="presOf" srcId="{4F5AFE12-E7C1-254F-BD27-3D98A504827F}" destId="{F1B356D0-4758-7C4E-96E9-B5F94434F2FF}" srcOrd="1" destOrd="0" presId="urn:microsoft.com/office/officeart/2005/8/layout/orgChart1"/>
    <dgm:cxn modelId="{1F6A80E8-A8EE-B54B-A612-6C0A65580F55}" type="presOf" srcId="{D8C5C96A-6639-8145-A984-4B9EED0E479B}" destId="{8D411F79-2AF3-9349-98DB-8E3BFAD46F36}" srcOrd="1" destOrd="0" presId="urn:microsoft.com/office/officeart/2005/8/layout/orgChart1"/>
    <dgm:cxn modelId="{3A42B49C-CC7C-E54E-BA86-BDC38CF09BCB}" type="presOf" srcId="{6A801C3B-7173-B546-9C61-12768573BBBB}" destId="{8DF61B97-0355-D341-8C78-91F786E4915F}" srcOrd="1" destOrd="0" presId="urn:microsoft.com/office/officeart/2005/8/layout/orgChart1"/>
    <dgm:cxn modelId="{8892BF75-6D8F-074F-AA95-CB7E1A8F3C4E}" type="presOf" srcId="{6A801C3B-7173-B546-9C61-12768573BBBB}" destId="{02B1F20D-4267-C644-BDDC-1829604A667D}" srcOrd="0" destOrd="0" presId="urn:microsoft.com/office/officeart/2005/8/layout/orgChart1"/>
    <dgm:cxn modelId="{A91BE7A4-2238-8D4F-8C37-A41E3186D60C}" srcId="{D8C5C96A-6639-8145-A984-4B9EED0E479B}" destId="{8805CCA7-98DF-7F4E-8134-9354D9BB9DC8}" srcOrd="0" destOrd="0" parTransId="{C931D69B-29F6-FE4B-8E81-4219E4ECF9B5}" sibTransId="{673780F3-C96F-6C48-BBDB-729C5BD3F172}"/>
    <dgm:cxn modelId="{2BB9FDFB-5E02-254A-B492-824EA3860C6A}" type="presOf" srcId="{D8C5C96A-6639-8145-A984-4B9EED0E479B}" destId="{C0081C76-A2D6-0B44-8C05-C0E2836CDF58}" srcOrd="0" destOrd="0" presId="urn:microsoft.com/office/officeart/2005/8/layout/orgChart1"/>
    <dgm:cxn modelId="{F340BEC5-73F4-F546-A883-6EC832F15D6F}" type="presOf" srcId="{F012D1D3-FBCA-2D4A-91D8-6C911D7FE431}" destId="{CC609EB9-D178-BA40-BAB0-F82A86500BBE}" srcOrd="0" destOrd="0" presId="urn:microsoft.com/office/officeart/2005/8/layout/orgChart1"/>
    <dgm:cxn modelId="{16094C0B-347E-784D-8C13-DC0BE5EADD83}" type="presOf" srcId="{12D62932-3048-5641-8EB8-514AF1B89936}" destId="{73821024-F2DE-7A4C-A8D8-76CC18251C4D}" srcOrd="0" destOrd="0" presId="urn:microsoft.com/office/officeart/2005/8/layout/orgChart1"/>
    <dgm:cxn modelId="{BBF09B25-7B8C-494B-A1A3-8038365D3407}" type="presOf" srcId="{494A0292-3C0D-3843-8C6A-1C4588E57148}" destId="{C62CE39F-FED0-6744-92F8-3747D8D38CDC}" srcOrd="1" destOrd="0" presId="urn:microsoft.com/office/officeart/2005/8/layout/orgChart1"/>
    <dgm:cxn modelId="{A5723BE7-FFBA-9447-B50D-A6C98A59D0EA}" type="presOf" srcId="{AEC75AC0-BEB0-2642-AC2B-5082A5A53DBF}" destId="{CC74D1D7-6E46-E344-B401-533892AB793E}" srcOrd="0" destOrd="0" presId="urn:microsoft.com/office/officeart/2005/8/layout/orgChart1"/>
    <dgm:cxn modelId="{A1D4CF2B-A84A-4749-9267-A82C2DA9AD11}" type="presOf" srcId="{8805CCA7-98DF-7F4E-8134-9354D9BB9DC8}" destId="{BEA390A0-55F8-4246-B180-58C18D67C101}" srcOrd="1" destOrd="0" presId="urn:microsoft.com/office/officeart/2005/8/layout/orgChart1"/>
    <dgm:cxn modelId="{C50F357B-90CB-DA4B-9746-847B8A6316A3}" srcId="{C5C2BC85-9EF6-C04E-A683-51F68D5BA623}" destId="{F012D1D3-FBCA-2D4A-91D8-6C911D7FE431}" srcOrd="0" destOrd="0" parTransId="{F3E57878-FC29-294B-A7FA-95746B69945C}" sibTransId="{5CF29971-F0F0-B04F-8C40-80FB8D68B2D6}"/>
    <dgm:cxn modelId="{D6C00226-395E-E240-9AED-DDDE37D883A5}" type="presOf" srcId="{DADE383A-E37A-4045-B4A3-1615699A8456}" destId="{1B41D195-A0B0-7649-AE6D-2228C4AA22D0}" srcOrd="1" destOrd="0" presId="urn:microsoft.com/office/officeart/2005/8/layout/orgChart1"/>
    <dgm:cxn modelId="{35116596-5810-7449-B29C-FBC9B0A87F16}" type="presOf" srcId="{F3E57878-FC29-294B-A7FA-95746B69945C}" destId="{3115911D-5B09-7A43-814A-D7D5A796B01E}" srcOrd="0" destOrd="0" presId="urn:microsoft.com/office/officeart/2005/8/layout/orgChart1"/>
    <dgm:cxn modelId="{3FF8EDDA-6076-AA44-9C9A-D07779AD0E1F}" type="presOf" srcId="{6A62CF80-1164-F242-9315-3955B2BF5C43}" destId="{30D3CFF6-FA0C-AB4D-8A3A-212A288D9A4A}" srcOrd="1" destOrd="0" presId="urn:microsoft.com/office/officeart/2005/8/layout/orgChart1"/>
    <dgm:cxn modelId="{A6FB93D2-AF39-354F-9895-E54CBC9B86BD}" type="presOf" srcId="{A36C20F0-0F4A-F74D-906F-AA7377F48F43}" destId="{6BD0F737-7278-1543-897A-164FA6FC7A47}" srcOrd="0" destOrd="0" presId="urn:microsoft.com/office/officeart/2005/8/layout/orgChart1"/>
    <dgm:cxn modelId="{9C1DC36D-2D63-3044-963D-6F02F7D60BCB}" type="presOf" srcId="{D43082CD-A183-EF42-A7B2-436BAF729ED6}" destId="{0BFAF575-9C1E-C245-94CB-23FF090B28F3}" srcOrd="1" destOrd="0" presId="urn:microsoft.com/office/officeart/2005/8/layout/orgChart1"/>
    <dgm:cxn modelId="{4C37595F-8EC6-8742-B35A-69B0CA7A4387}" type="presOf" srcId="{578785FC-D6FE-2A44-9F7C-665710FA6636}" destId="{F0B808C9-F926-0346-9905-B00F5C5061A7}" srcOrd="0" destOrd="0" presId="urn:microsoft.com/office/officeart/2005/8/layout/orgChart1"/>
    <dgm:cxn modelId="{1391835D-A14B-0847-B95A-BE117908FABC}" type="presOf" srcId="{9C174638-955B-3D4B-8A13-75CFFBAC2C5D}" destId="{D138026E-3AAE-D04B-9282-50DF6DEE6A2B}" srcOrd="0" destOrd="0" presId="urn:microsoft.com/office/officeart/2005/8/layout/orgChart1"/>
    <dgm:cxn modelId="{B1E89F4A-7C07-A14A-8781-89DF51755A38}" srcId="{2E88BA58-EFDB-DF47-B6A9-DBAEC1A1B86F}" destId="{C5C2BC85-9EF6-C04E-A683-51F68D5BA623}" srcOrd="0" destOrd="0" parTransId="{248707F0-AA9A-564A-811C-84F5C423E0D0}" sibTransId="{64C09230-9CAE-1A4A-A86F-832119A0FD07}"/>
    <dgm:cxn modelId="{D45FCFD5-1026-9D4E-82D0-06286E7DCC52}" type="presOf" srcId="{E8603409-5E9E-4647-A543-00412B384F5A}" destId="{C42DFB4C-664B-FB47-98BF-8A6A119D576E}" srcOrd="0" destOrd="0" presId="urn:microsoft.com/office/officeart/2005/8/layout/orgChart1"/>
    <dgm:cxn modelId="{F3F62345-4713-3149-AE63-E2D0B4FE0B07}" type="presOf" srcId="{2E88BA58-EFDB-DF47-B6A9-DBAEC1A1B86F}" destId="{BB6DEBB5-1A93-E34D-B30F-81B660FFDE37}" srcOrd="0" destOrd="0" presId="urn:microsoft.com/office/officeart/2005/8/layout/orgChart1"/>
    <dgm:cxn modelId="{EA3CEED5-B6D3-A749-BD7A-0B3194B9E4AA}" type="presOf" srcId="{ACEAE31A-DDDB-4942-A3DD-F517EB12706E}" destId="{ACDC6340-87F5-DA4E-8529-14031E678991}" srcOrd="0" destOrd="0" presId="urn:microsoft.com/office/officeart/2005/8/layout/orgChart1"/>
    <dgm:cxn modelId="{C00FAE82-39CF-4843-A968-7F587B2C7991}" type="presOf" srcId="{AFE2F968-19E3-AE4E-B638-201486BC33A8}" destId="{0F6173EF-10C6-7048-BA98-3B5CEFD3990C}" srcOrd="0" destOrd="0" presId="urn:microsoft.com/office/officeart/2005/8/layout/orgChart1"/>
    <dgm:cxn modelId="{AA8F84FF-8AAF-AE48-B724-054D71EE4750}" type="presOf" srcId="{482157D6-E22B-354F-9B12-5158851A054A}" destId="{69C566EA-CB98-9740-B698-9E073A09F518}" srcOrd="0" destOrd="0" presId="urn:microsoft.com/office/officeart/2005/8/layout/orgChart1"/>
    <dgm:cxn modelId="{88A8A471-52FD-6B4C-A210-F470F103884A}" srcId="{D8C5C96A-6639-8145-A984-4B9EED0E479B}" destId="{494A0292-3C0D-3843-8C6A-1C4588E57148}" srcOrd="2" destOrd="0" parTransId="{12D62932-3048-5641-8EB8-514AF1B89936}" sibTransId="{F64C7E4E-AB62-394A-A5F8-A610CC03463C}"/>
    <dgm:cxn modelId="{85F8AC19-DFE6-9247-BCC2-2E32C86D4EC8}" srcId="{F012D1D3-FBCA-2D4A-91D8-6C911D7FE431}" destId="{DADE383A-E37A-4045-B4A3-1615699A8456}" srcOrd="3" destOrd="0" parTransId="{482157D6-E22B-354F-9B12-5158851A054A}" sibTransId="{A3FC0DC6-BED5-C94B-ACC0-8D154063EB1B}"/>
    <dgm:cxn modelId="{A5CF8FA9-0910-6B40-991A-97751F36D6B9}" type="presOf" srcId="{6A62CF80-1164-F242-9315-3955B2BF5C43}" destId="{A6AB1AC8-97F5-0F4E-B778-CFDF2EC11B27}" srcOrd="0" destOrd="0" presId="urn:microsoft.com/office/officeart/2005/8/layout/orgChart1"/>
    <dgm:cxn modelId="{766F3190-A64A-B64B-A1D2-095169675F88}" type="presOf" srcId="{A641FADF-09B5-D348-B0E9-B4B24D24D219}" destId="{9ED71637-B54D-3740-9CB5-5C22E7B63C17}" srcOrd="0" destOrd="0" presId="urn:microsoft.com/office/officeart/2005/8/layout/orgChart1"/>
    <dgm:cxn modelId="{B778C5C6-DB3D-2E45-9981-9F5D894B2288}" type="presOf" srcId="{40E32BA1-C12C-434C-9800-D58EED1B58BC}" destId="{38E61729-3F34-274D-8126-B6AFB9634B50}" srcOrd="0" destOrd="0" presId="urn:microsoft.com/office/officeart/2005/8/layout/orgChart1"/>
    <dgm:cxn modelId="{43D51B82-1989-C048-94A7-E3BB7FAC6A6C}" srcId="{F012D1D3-FBCA-2D4A-91D8-6C911D7FE431}" destId="{A55E38D2-1A2B-9F43-946D-8E68CAF6BEB5}" srcOrd="4" destOrd="0" parTransId="{40E32BA1-C12C-434C-9800-D58EED1B58BC}" sibTransId="{FB346947-C408-FE44-B756-1FDC2650F534}"/>
    <dgm:cxn modelId="{1E2F915E-3563-FE4A-8F80-E1605658B8EE}" srcId="{D8C5C96A-6639-8145-A984-4B9EED0E479B}" destId="{6A801C3B-7173-B546-9C61-12768573BBBB}" srcOrd="3" destOrd="0" parTransId="{ACEAE31A-DDDB-4942-A3DD-F517EB12706E}" sibTransId="{6066EBBE-1B60-8C4D-92A6-BCCB1FCF75DF}"/>
    <dgm:cxn modelId="{B92A12E0-829C-2648-98B7-E2C401452674}" srcId="{D8C5C96A-6639-8145-A984-4B9EED0E479B}" destId="{578785FC-D6FE-2A44-9F7C-665710FA6636}" srcOrd="1" destOrd="0" parTransId="{9C174638-955B-3D4B-8A13-75CFFBAC2C5D}" sibTransId="{B145CC98-10D6-5C47-8679-A88120E9FC8F}"/>
    <dgm:cxn modelId="{26F53DA4-5779-2149-AE50-61DF5BBA97BA}" srcId="{F012D1D3-FBCA-2D4A-91D8-6C911D7FE431}" destId="{A641FADF-09B5-D348-B0E9-B4B24D24D219}" srcOrd="0" destOrd="0" parTransId="{E8603409-5E9E-4647-A543-00412B384F5A}" sibTransId="{4F8064BC-15FB-104B-B4AA-C945906B82AA}"/>
    <dgm:cxn modelId="{DF2F797E-9C00-E542-BA14-EE64B8847BA7}" type="presOf" srcId="{DADE383A-E37A-4045-B4A3-1615699A8456}" destId="{C08181F3-B111-1946-A9B5-A7740D718016}" srcOrd="0" destOrd="0" presId="urn:microsoft.com/office/officeart/2005/8/layout/orgChart1"/>
    <dgm:cxn modelId="{442A0154-C7BA-C642-A7FA-6033630C190F}" type="presOf" srcId="{DBFB1E4D-4FA9-ED48-A2AF-04B431E1633B}" destId="{5310B610-5823-C44B-BE89-79751D219E24}" srcOrd="0" destOrd="0" presId="urn:microsoft.com/office/officeart/2005/8/layout/orgChart1"/>
    <dgm:cxn modelId="{AEF08EE8-6718-3040-A892-9887E3DBD7E3}" type="presParOf" srcId="{BB6DEBB5-1A93-E34D-B30F-81B660FFDE37}" destId="{45F8F7DC-A2CD-C248-BB94-A4B53BF90064}" srcOrd="0" destOrd="0" presId="urn:microsoft.com/office/officeart/2005/8/layout/orgChart1"/>
    <dgm:cxn modelId="{486EDDB5-3239-9342-9F78-07B97B57EF31}" type="presParOf" srcId="{45F8F7DC-A2CD-C248-BB94-A4B53BF90064}" destId="{6438D384-53BC-194A-AD5A-9DC07C46D70D}" srcOrd="0" destOrd="0" presId="urn:microsoft.com/office/officeart/2005/8/layout/orgChart1"/>
    <dgm:cxn modelId="{A93EEFA1-9782-9E4C-8FA6-03200B6655DD}" type="presParOf" srcId="{6438D384-53BC-194A-AD5A-9DC07C46D70D}" destId="{CB32634A-C041-634F-93EA-29E74FE52101}" srcOrd="0" destOrd="0" presId="urn:microsoft.com/office/officeart/2005/8/layout/orgChart1"/>
    <dgm:cxn modelId="{728103A1-BE72-F44D-BE3F-0E1545D39663}" type="presParOf" srcId="{6438D384-53BC-194A-AD5A-9DC07C46D70D}" destId="{56FE6FC3-1DE7-E046-B583-99AF08AA6D24}" srcOrd="1" destOrd="0" presId="urn:microsoft.com/office/officeart/2005/8/layout/orgChart1"/>
    <dgm:cxn modelId="{505F13B3-60B5-C14E-8187-E7A442318702}" type="presParOf" srcId="{45F8F7DC-A2CD-C248-BB94-A4B53BF90064}" destId="{9388C655-A7FC-AC45-B7FE-A46190319F4E}" srcOrd="1" destOrd="0" presId="urn:microsoft.com/office/officeart/2005/8/layout/orgChart1"/>
    <dgm:cxn modelId="{9BEB0196-D377-7349-9932-EFAA62F02033}" type="presParOf" srcId="{9388C655-A7FC-AC45-B7FE-A46190319F4E}" destId="{3115911D-5B09-7A43-814A-D7D5A796B01E}" srcOrd="0" destOrd="0" presId="urn:microsoft.com/office/officeart/2005/8/layout/orgChart1"/>
    <dgm:cxn modelId="{515BB798-6B89-7846-9C46-7616FAB62563}" type="presParOf" srcId="{9388C655-A7FC-AC45-B7FE-A46190319F4E}" destId="{561AC7D0-B394-8240-B9C7-26D3A8287286}" srcOrd="1" destOrd="0" presId="urn:microsoft.com/office/officeart/2005/8/layout/orgChart1"/>
    <dgm:cxn modelId="{FFBE9363-77E0-114D-8498-364A2FEF9DF3}" type="presParOf" srcId="{561AC7D0-B394-8240-B9C7-26D3A8287286}" destId="{71CFF98E-39E2-6A4E-998F-FD7F30FD8104}" srcOrd="0" destOrd="0" presId="urn:microsoft.com/office/officeart/2005/8/layout/orgChart1"/>
    <dgm:cxn modelId="{DC33CB77-3C3E-614B-8BBB-465905EF59EF}" type="presParOf" srcId="{71CFF98E-39E2-6A4E-998F-FD7F30FD8104}" destId="{CC609EB9-D178-BA40-BAB0-F82A86500BBE}" srcOrd="0" destOrd="0" presId="urn:microsoft.com/office/officeart/2005/8/layout/orgChart1"/>
    <dgm:cxn modelId="{1B78D046-0DCE-A944-8AAE-C420B8D91E78}" type="presParOf" srcId="{71CFF98E-39E2-6A4E-998F-FD7F30FD8104}" destId="{4301AC39-870E-D644-81E0-3D40E097AAAD}" srcOrd="1" destOrd="0" presId="urn:microsoft.com/office/officeart/2005/8/layout/orgChart1"/>
    <dgm:cxn modelId="{8A09AA1F-1DAC-B14B-ABC7-34759A4ADD46}" type="presParOf" srcId="{561AC7D0-B394-8240-B9C7-26D3A8287286}" destId="{AC5719F8-150F-3E40-AD4F-B82FB8D431DC}" srcOrd="1" destOrd="0" presId="urn:microsoft.com/office/officeart/2005/8/layout/orgChart1"/>
    <dgm:cxn modelId="{0B495A6A-8E31-E149-8BF4-7A7EEF865240}" type="presParOf" srcId="{AC5719F8-150F-3E40-AD4F-B82FB8D431DC}" destId="{C42DFB4C-664B-FB47-98BF-8A6A119D576E}" srcOrd="0" destOrd="0" presId="urn:microsoft.com/office/officeart/2005/8/layout/orgChart1"/>
    <dgm:cxn modelId="{F1BA0709-196E-954C-AEA9-05AB08E4049D}" type="presParOf" srcId="{AC5719F8-150F-3E40-AD4F-B82FB8D431DC}" destId="{8A64C9E8-AA13-A448-AEDF-CC83BAB11C70}" srcOrd="1" destOrd="0" presId="urn:microsoft.com/office/officeart/2005/8/layout/orgChart1"/>
    <dgm:cxn modelId="{80D306FE-01AC-E942-92B7-2DC65815149D}" type="presParOf" srcId="{8A64C9E8-AA13-A448-AEDF-CC83BAB11C70}" destId="{5EB1BA51-8BB2-134C-AFE3-27B1AE2A5021}" srcOrd="0" destOrd="0" presId="urn:microsoft.com/office/officeart/2005/8/layout/orgChart1"/>
    <dgm:cxn modelId="{856F7B3D-0942-1A4B-8EED-97760CD50448}" type="presParOf" srcId="{5EB1BA51-8BB2-134C-AFE3-27B1AE2A5021}" destId="{9ED71637-B54D-3740-9CB5-5C22E7B63C17}" srcOrd="0" destOrd="0" presId="urn:microsoft.com/office/officeart/2005/8/layout/orgChart1"/>
    <dgm:cxn modelId="{390907F1-3A5E-2949-AFC1-04A8A97E3FFC}" type="presParOf" srcId="{5EB1BA51-8BB2-134C-AFE3-27B1AE2A5021}" destId="{243598F1-60EC-9E4E-8576-97A580CDFAD6}" srcOrd="1" destOrd="0" presId="urn:microsoft.com/office/officeart/2005/8/layout/orgChart1"/>
    <dgm:cxn modelId="{59D60568-88C6-C54F-8286-1873F8C7990C}" type="presParOf" srcId="{8A64C9E8-AA13-A448-AEDF-CC83BAB11C70}" destId="{0290F5B8-1DC1-B14F-BD5E-E8C6892C0B9E}" srcOrd="1" destOrd="0" presId="urn:microsoft.com/office/officeart/2005/8/layout/orgChart1"/>
    <dgm:cxn modelId="{9A4FF0E7-EEA8-5B4D-961F-277C5D1D87AA}" type="presParOf" srcId="{8A64C9E8-AA13-A448-AEDF-CC83BAB11C70}" destId="{C370E489-EB1F-DF41-AA52-C49CA5607D67}" srcOrd="2" destOrd="0" presId="urn:microsoft.com/office/officeart/2005/8/layout/orgChart1"/>
    <dgm:cxn modelId="{23B821DB-E39F-A34F-AD51-3B6B217F777C}" type="presParOf" srcId="{AC5719F8-150F-3E40-AD4F-B82FB8D431DC}" destId="{5F1C98F7-1F50-DB41-8C46-C92F04E8A02A}" srcOrd="2" destOrd="0" presId="urn:microsoft.com/office/officeart/2005/8/layout/orgChart1"/>
    <dgm:cxn modelId="{D07BAB72-90B6-0B4E-8A6F-EC6D9D3D6091}" type="presParOf" srcId="{AC5719F8-150F-3E40-AD4F-B82FB8D431DC}" destId="{6F3F67FC-1757-1C40-9239-2E35F4AB9200}" srcOrd="3" destOrd="0" presId="urn:microsoft.com/office/officeart/2005/8/layout/orgChart1"/>
    <dgm:cxn modelId="{9BE5E029-8E01-4D47-ADA5-E8EA30917ECE}" type="presParOf" srcId="{6F3F67FC-1757-1C40-9239-2E35F4AB9200}" destId="{98616774-E06B-6E4B-A4B5-C956D94D9472}" srcOrd="0" destOrd="0" presId="urn:microsoft.com/office/officeart/2005/8/layout/orgChart1"/>
    <dgm:cxn modelId="{EA012EA8-36BC-7E47-BEC5-5059C096BF00}" type="presParOf" srcId="{98616774-E06B-6E4B-A4B5-C956D94D9472}" destId="{9EB061B6-9EA4-8046-AC8E-4F7613133195}" srcOrd="0" destOrd="0" presId="urn:microsoft.com/office/officeart/2005/8/layout/orgChart1"/>
    <dgm:cxn modelId="{7FDAC49F-4EC4-D04D-ABCA-3A18FA2C1D98}" type="presParOf" srcId="{98616774-E06B-6E4B-A4B5-C956D94D9472}" destId="{F1B356D0-4758-7C4E-96E9-B5F94434F2FF}" srcOrd="1" destOrd="0" presId="urn:microsoft.com/office/officeart/2005/8/layout/orgChart1"/>
    <dgm:cxn modelId="{2086659E-CD18-F245-B8EC-ABC5257815AA}" type="presParOf" srcId="{6F3F67FC-1757-1C40-9239-2E35F4AB9200}" destId="{1035D961-DAC8-6644-959D-438E2E6849DF}" srcOrd="1" destOrd="0" presId="urn:microsoft.com/office/officeart/2005/8/layout/orgChart1"/>
    <dgm:cxn modelId="{F6587F0C-A1D5-994C-AE15-60997A039DEF}" type="presParOf" srcId="{6F3F67FC-1757-1C40-9239-2E35F4AB9200}" destId="{3566BE8A-83C9-8E45-8722-A5B323DC49C7}" srcOrd="2" destOrd="0" presId="urn:microsoft.com/office/officeart/2005/8/layout/orgChart1"/>
    <dgm:cxn modelId="{2B65D923-9FB8-7744-B997-86A35AA0AE3B}" type="presParOf" srcId="{AC5719F8-150F-3E40-AD4F-B82FB8D431DC}" destId="{6BD0F737-7278-1543-897A-164FA6FC7A47}" srcOrd="4" destOrd="0" presId="urn:microsoft.com/office/officeart/2005/8/layout/orgChart1"/>
    <dgm:cxn modelId="{CF262C4F-648A-8843-B438-7CD8218F5F25}" type="presParOf" srcId="{AC5719F8-150F-3E40-AD4F-B82FB8D431DC}" destId="{9AB6918F-B97A-A848-9AAD-BD43908798F4}" srcOrd="5" destOrd="0" presId="urn:microsoft.com/office/officeart/2005/8/layout/orgChart1"/>
    <dgm:cxn modelId="{67CCC520-853B-1546-BF41-7A66D3CDD893}" type="presParOf" srcId="{9AB6918F-B97A-A848-9AAD-BD43908798F4}" destId="{1E91224B-7A24-FA48-BF41-9A201857CBBD}" srcOrd="0" destOrd="0" presId="urn:microsoft.com/office/officeart/2005/8/layout/orgChart1"/>
    <dgm:cxn modelId="{76752A89-02E6-ED48-A6BA-75DCE562A336}" type="presParOf" srcId="{1E91224B-7A24-FA48-BF41-9A201857CBBD}" destId="{5310B610-5823-C44B-BE89-79751D219E24}" srcOrd="0" destOrd="0" presId="urn:microsoft.com/office/officeart/2005/8/layout/orgChart1"/>
    <dgm:cxn modelId="{080B5EA3-C749-C74D-834D-DE1E255EEAC7}" type="presParOf" srcId="{1E91224B-7A24-FA48-BF41-9A201857CBBD}" destId="{574A4A3D-53F0-2845-94AD-DE9314C05DF9}" srcOrd="1" destOrd="0" presId="urn:microsoft.com/office/officeart/2005/8/layout/orgChart1"/>
    <dgm:cxn modelId="{5D98D854-4DDE-7948-ADA0-CC59561C4302}" type="presParOf" srcId="{9AB6918F-B97A-A848-9AAD-BD43908798F4}" destId="{D6E56608-3C8C-2948-BD8E-DA093221E43F}" srcOrd="1" destOrd="0" presId="urn:microsoft.com/office/officeart/2005/8/layout/orgChart1"/>
    <dgm:cxn modelId="{28DA2E17-9FAC-1C43-9D34-1FD3A4A1AF10}" type="presParOf" srcId="{9AB6918F-B97A-A848-9AAD-BD43908798F4}" destId="{61C6299D-3865-4845-A7E7-A6DBAE7C7580}" srcOrd="2" destOrd="0" presId="urn:microsoft.com/office/officeart/2005/8/layout/orgChart1"/>
    <dgm:cxn modelId="{32F9249E-E7A9-C046-BD75-A82C578A5136}" type="presParOf" srcId="{AC5719F8-150F-3E40-AD4F-B82FB8D431DC}" destId="{69C566EA-CB98-9740-B698-9E073A09F518}" srcOrd="6" destOrd="0" presId="urn:microsoft.com/office/officeart/2005/8/layout/orgChart1"/>
    <dgm:cxn modelId="{A31163AA-F733-BA42-A15F-8A44D7118775}" type="presParOf" srcId="{AC5719F8-150F-3E40-AD4F-B82FB8D431DC}" destId="{A7A5B39D-F879-0C48-AE84-308E17296F1F}" srcOrd="7" destOrd="0" presId="urn:microsoft.com/office/officeart/2005/8/layout/orgChart1"/>
    <dgm:cxn modelId="{A048FEDD-D6BF-044F-A749-077231F7E88D}" type="presParOf" srcId="{A7A5B39D-F879-0C48-AE84-308E17296F1F}" destId="{4F32512D-B84B-DB42-A81A-3BDFCAEC1E7F}" srcOrd="0" destOrd="0" presId="urn:microsoft.com/office/officeart/2005/8/layout/orgChart1"/>
    <dgm:cxn modelId="{8F9EE396-3DBA-A94D-B6BF-ED9CF34EA7A5}" type="presParOf" srcId="{4F32512D-B84B-DB42-A81A-3BDFCAEC1E7F}" destId="{C08181F3-B111-1946-A9B5-A7740D718016}" srcOrd="0" destOrd="0" presId="urn:microsoft.com/office/officeart/2005/8/layout/orgChart1"/>
    <dgm:cxn modelId="{1AACBE60-0C69-8442-825C-10D7FC550F11}" type="presParOf" srcId="{4F32512D-B84B-DB42-A81A-3BDFCAEC1E7F}" destId="{1B41D195-A0B0-7649-AE6D-2228C4AA22D0}" srcOrd="1" destOrd="0" presId="urn:microsoft.com/office/officeart/2005/8/layout/orgChart1"/>
    <dgm:cxn modelId="{0ACE9255-0F49-6E4F-9A65-95728AC5B7B7}" type="presParOf" srcId="{A7A5B39D-F879-0C48-AE84-308E17296F1F}" destId="{EE497A94-835B-3B42-B26C-01B458C30E8A}" srcOrd="1" destOrd="0" presId="urn:microsoft.com/office/officeart/2005/8/layout/orgChart1"/>
    <dgm:cxn modelId="{D5C93F9C-0C18-B34D-9622-DC9610EBA88E}" type="presParOf" srcId="{A7A5B39D-F879-0C48-AE84-308E17296F1F}" destId="{3981DE9A-C830-3A47-A693-1AD3C8F9E2EE}" srcOrd="2" destOrd="0" presId="urn:microsoft.com/office/officeart/2005/8/layout/orgChart1"/>
    <dgm:cxn modelId="{F2681722-11BA-DC4E-9C66-6936A56FE87D}" type="presParOf" srcId="{AC5719F8-150F-3E40-AD4F-B82FB8D431DC}" destId="{38E61729-3F34-274D-8126-B6AFB9634B50}" srcOrd="8" destOrd="0" presId="urn:microsoft.com/office/officeart/2005/8/layout/orgChart1"/>
    <dgm:cxn modelId="{599577F7-5A10-F048-B77C-52750836DB10}" type="presParOf" srcId="{AC5719F8-150F-3E40-AD4F-B82FB8D431DC}" destId="{130F980E-F4E1-694A-98DD-A2244D3DFD47}" srcOrd="9" destOrd="0" presId="urn:microsoft.com/office/officeart/2005/8/layout/orgChart1"/>
    <dgm:cxn modelId="{CC6CC942-A798-0A42-85B6-B3EE13997BCC}" type="presParOf" srcId="{130F980E-F4E1-694A-98DD-A2244D3DFD47}" destId="{FE42D62B-B2CB-C444-A10D-0270D1B63AD2}" srcOrd="0" destOrd="0" presId="urn:microsoft.com/office/officeart/2005/8/layout/orgChart1"/>
    <dgm:cxn modelId="{005A30B3-BDA1-C84A-A1B8-022057D78D5E}" type="presParOf" srcId="{FE42D62B-B2CB-C444-A10D-0270D1B63AD2}" destId="{42A813F6-46DE-324E-9005-31DCE9BD442C}" srcOrd="0" destOrd="0" presId="urn:microsoft.com/office/officeart/2005/8/layout/orgChart1"/>
    <dgm:cxn modelId="{67DA8A56-EAA2-5F4C-9943-937CA393FFE1}" type="presParOf" srcId="{FE42D62B-B2CB-C444-A10D-0270D1B63AD2}" destId="{859EFB0D-12AE-A645-83B3-CDEC62EE38C0}" srcOrd="1" destOrd="0" presId="urn:microsoft.com/office/officeart/2005/8/layout/orgChart1"/>
    <dgm:cxn modelId="{30BB9CB2-0D42-9F4C-AED1-07503A449123}" type="presParOf" srcId="{130F980E-F4E1-694A-98DD-A2244D3DFD47}" destId="{DBE951CA-C577-954F-955D-C22BD9F3358D}" srcOrd="1" destOrd="0" presId="urn:microsoft.com/office/officeart/2005/8/layout/orgChart1"/>
    <dgm:cxn modelId="{D3DE6CA8-35F3-0D45-968F-0186A53D3EC4}" type="presParOf" srcId="{130F980E-F4E1-694A-98DD-A2244D3DFD47}" destId="{6E097EDF-AE1F-8041-AB1D-4FF139BA1423}" srcOrd="2" destOrd="0" presId="urn:microsoft.com/office/officeart/2005/8/layout/orgChart1"/>
    <dgm:cxn modelId="{99109399-65AC-3246-A563-B8D8A6E089A6}" type="presParOf" srcId="{561AC7D0-B394-8240-B9C7-26D3A8287286}" destId="{EF007CAE-AE7F-BE4A-9526-FEA33851F240}" srcOrd="2" destOrd="0" presId="urn:microsoft.com/office/officeart/2005/8/layout/orgChart1"/>
    <dgm:cxn modelId="{D3E5AA16-6680-2F4A-B8E8-8CA3E6CAE56A}" type="presParOf" srcId="{9388C655-A7FC-AC45-B7FE-A46190319F4E}" destId="{1C559DCB-09E7-274C-82BA-B60135B10E78}" srcOrd="2" destOrd="0" presId="urn:microsoft.com/office/officeart/2005/8/layout/orgChart1"/>
    <dgm:cxn modelId="{574B2C5D-8284-274D-84D7-240E06FE3F1D}" type="presParOf" srcId="{9388C655-A7FC-AC45-B7FE-A46190319F4E}" destId="{A47C24B0-0FD5-4747-97BD-6C53B9AB2F81}" srcOrd="3" destOrd="0" presId="urn:microsoft.com/office/officeart/2005/8/layout/orgChart1"/>
    <dgm:cxn modelId="{6743BBF4-E9C6-ED48-8CA8-2313076D3BE6}" type="presParOf" srcId="{A47C24B0-0FD5-4747-97BD-6C53B9AB2F81}" destId="{6C836A8B-9A01-E84E-B219-56A6ABB38F65}" srcOrd="0" destOrd="0" presId="urn:microsoft.com/office/officeart/2005/8/layout/orgChart1"/>
    <dgm:cxn modelId="{DBBBD5F9-1408-5049-A3ED-25A5F381D6AE}" type="presParOf" srcId="{6C836A8B-9A01-E84E-B219-56A6ABB38F65}" destId="{C0081C76-A2D6-0B44-8C05-C0E2836CDF58}" srcOrd="0" destOrd="0" presId="urn:microsoft.com/office/officeart/2005/8/layout/orgChart1"/>
    <dgm:cxn modelId="{521A6DCD-3093-1448-B227-C1422ECDE923}" type="presParOf" srcId="{6C836A8B-9A01-E84E-B219-56A6ABB38F65}" destId="{8D411F79-2AF3-9349-98DB-8E3BFAD46F36}" srcOrd="1" destOrd="0" presId="urn:microsoft.com/office/officeart/2005/8/layout/orgChart1"/>
    <dgm:cxn modelId="{CEB372C4-0199-514E-B22E-1AE8CF97BD91}" type="presParOf" srcId="{A47C24B0-0FD5-4747-97BD-6C53B9AB2F81}" destId="{A95A8296-1E7F-6241-81A6-9979593EEE85}" srcOrd="1" destOrd="0" presId="urn:microsoft.com/office/officeart/2005/8/layout/orgChart1"/>
    <dgm:cxn modelId="{5B18F974-05CB-6E43-B972-9FE4395916B2}" type="presParOf" srcId="{A95A8296-1E7F-6241-81A6-9979593EEE85}" destId="{A315DBDA-3662-FD45-B7BA-6E570E474AA9}" srcOrd="0" destOrd="0" presId="urn:microsoft.com/office/officeart/2005/8/layout/orgChart1"/>
    <dgm:cxn modelId="{28CAAFD1-037C-A843-92A7-879965F75CF1}" type="presParOf" srcId="{A95A8296-1E7F-6241-81A6-9979593EEE85}" destId="{601BB336-FCC4-A64C-A895-6C11968B50A4}" srcOrd="1" destOrd="0" presId="urn:microsoft.com/office/officeart/2005/8/layout/orgChart1"/>
    <dgm:cxn modelId="{A872E3FB-731F-0F4F-BB95-615953A3F6C0}" type="presParOf" srcId="{601BB336-FCC4-A64C-A895-6C11968B50A4}" destId="{6BD21BA6-F348-8F40-A872-0744EA453A86}" srcOrd="0" destOrd="0" presId="urn:microsoft.com/office/officeart/2005/8/layout/orgChart1"/>
    <dgm:cxn modelId="{43EFB179-1EFD-D64E-8C5B-48EC12EF674E}" type="presParOf" srcId="{6BD21BA6-F348-8F40-A872-0744EA453A86}" destId="{C47DC862-FC17-F443-B72A-E72A6633F68B}" srcOrd="0" destOrd="0" presId="urn:microsoft.com/office/officeart/2005/8/layout/orgChart1"/>
    <dgm:cxn modelId="{1B1E7565-3439-9443-8AAF-84209F69C72E}" type="presParOf" srcId="{6BD21BA6-F348-8F40-A872-0744EA453A86}" destId="{BEA390A0-55F8-4246-B180-58C18D67C101}" srcOrd="1" destOrd="0" presId="urn:microsoft.com/office/officeart/2005/8/layout/orgChart1"/>
    <dgm:cxn modelId="{9BF52971-E516-E14F-B464-A66F1B8DAA21}" type="presParOf" srcId="{601BB336-FCC4-A64C-A895-6C11968B50A4}" destId="{53920416-E170-F241-8269-7EE140CC85EF}" srcOrd="1" destOrd="0" presId="urn:microsoft.com/office/officeart/2005/8/layout/orgChart1"/>
    <dgm:cxn modelId="{66198F1E-2385-C448-A076-EE910AD3A2D2}" type="presParOf" srcId="{601BB336-FCC4-A64C-A895-6C11968B50A4}" destId="{EDE80C7E-A2C9-484C-9B75-A800F709F3DE}" srcOrd="2" destOrd="0" presId="urn:microsoft.com/office/officeart/2005/8/layout/orgChart1"/>
    <dgm:cxn modelId="{49439851-1D30-0A4A-B1A7-8379F3AF5716}" type="presParOf" srcId="{A95A8296-1E7F-6241-81A6-9979593EEE85}" destId="{D138026E-3AAE-D04B-9282-50DF6DEE6A2B}" srcOrd="2" destOrd="0" presId="urn:microsoft.com/office/officeart/2005/8/layout/orgChart1"/>
    <dgm:cxn modelId="{AB50275A-A4C8-724A-BC9F-A7AAF20A5661}" type="presParOf" srcId="{A95A8296-1E7F-6241-81A6-9979593EEE85}" destId="{84A97453-2900-8147-981B-E2F3F4648988}" srcOrd="3" destOrd="0" presId="urn:microsoft.com/office/officeart/2005/8/layout/orgChart1"/>
    <dgm:cxn modelId="{652638A7-E85C-324B-B2A4-F12BEC8B207F}" type="presParOf" srcId="{84A97453-2900-8147-981B-E2F3F4648988}" destId="{C83CC858-D8E8-A647-9187-5568A57A26A8}" srcOrd="0" destOrd="0" presId="urn:microsoft.com/office/officeart/2005/8/layout/orgChart1"/>
    <dgm:cxn modelId="{42BD7FB8-00AF-EB4B-8C59-513C01C395D1}" type="presParOf" srcId="{C83CC858-D8E8-A647-9187-5568A57A26A8}" destId="{F0B808C9-F926-0346-9905-B00F5C5061A7}" srcOrd="0" destOrd="0" presId="urn:microsoft.com/office/officeart/2005/8/layout/orgChart1"/>
    <dgm:cxn modelId="{0E90DEEF-24A9-5743-973B-ED62D43629F5}" type="presParOf" srcId="{C83CC858-D8E8-A647-9187-5568A57A26A8}" destId="{476937D5-AB2E-1544-83D6-0FFC8DCAB876}" srcOrd="1" destOrd="0" presId="urn:microsoft.com/office/officeart/2005/8/layout/orgChart1"/>
    <dgm:cxn modelId="{B561F997-540F-AF49-BBBA-C96DDE5F1168}" type="presParOf" srcId="{84A97453-2900-8147-981B-E2F3F4648988}" destId="{FD6159EA-C3AB-884E-B3FD-71AAC6112B8A}" srcOrd="1" destOrd="0" presId="urn:microsoft.com/office/officeart/2005/8/layout/orgChart1"/>
    <dgm:cxn modelId="{A0E67DC2-591E-4B4F-9B42-3A2C3D071DF1}" type="presParOf" srcId="{84A97453-2900-8147-981B-E2F3F4648988}" destId="{9B552AB2-8FF3-E345-8BDE-9B71671A2390}" srcOrd="2" destOrd="0" presId="urn:microsoft.com/office/officeart/2005/8/layout/orgChart1"/>
    <dgm:cxn modelId="{EE68F0DA-607E-A045-948E-53A9B8870E37}" type="presParOf" srcId="{A95A8296-1E7F-6241-81A6-9979593EEE85}" destId="{73821024-F2DE-7A4C-A8D8-76CC18251C4D}" srcOrd="4" destOrd="0" presId="urn:microsoft.com/office/officeart/2005/8/layout/orgChart1"/>
    <dgm:cxn modelId="{0A9C3E3A-7401-5C45-95B3-18E29B57DDCC}" type="presParOf" srcId="{A95A8296-1E7F-6241-81A6-9979593EEE85}" destId="{AB0F854D-E137-334E-A327-A00A334A1FF4}" srcOrd="5" destOrd="0" presId="urn:microsoft.com/office/officeart/2005/8/layout/orgChart1"/>
    <dgm:cxn modelId="{1CA69B01-602C-FB46-8849-2A28469D01AD}" type="presParOf" srcId="{AB0F854D-E137-334E-A327-A00A334A1FF4}" destId="{99D8259B-67A3-E347-B628-CB29507B3994}" srcOrd="0" destOrd="0" presId="urn:microsoft.com/office/officeart/2005/8/layout/orgChart1"/>
    <dgm:cxn modelId="{DDA9CB45-FA48-0B49-955C-9DD735D7708C}" type="presParOf" srcId="{99D8259B-67A3-E347-B628-CB29507B3994}" destId="{01FC31D2-8D8E-F34A-9927-0E08CD9B845A}" srcOrd="0" destOrd="0" presId="urn:microsoft.com/office/officeart/2005/8/layout/orgChart1"/>
    <dgm:cxn modelId="{D5FC6FBD-5B3E-E64F-BADD-19F9388D4F8E}" type="presParOf" srcId="{99D8259B-67A3-E347-B628-CB29507B3994}" destId="{C62CE39F-FED0-6744-92F8-3747D8D38CDC}" srcOrd="1" destOrd="0" presId="urn:microsoft.com/office/officeart/2005/8/layout/orgChart1"/>
    <dgm:cxn modelId="{FCAE2994-E02E-5D4F-B2A0-5C0D8415B646}" type="presParOf" srcId="{AB0F854D-E137-334E-A327-A00A334A1FF4}" destId="{4EF098D0-DE42-6B4A-B043-040663C7E23B}" srcOrd="1" destOrd="0" presId="urn:microsoft.com/office/officeart/2005/8/layout/orgChart1"/>
    <dgm:cxn modelId="{D4991742-5CEF-2443-9E29-BB95E2283E0B}" type="presParOf" srcId="{AB0F854D-E137-334E-A327-A00A334A1FF4}" destId="{5F8047DB-661F-8D4E-9D39-2BA66407F090}" srcOrd="2" destOrd="0" presId="urn:microsoft.com/office/officeart/2005/8/layout/orgChart1"/>
    <dgm:cxn modelId="{0014756C-98D5-894F-B963-D3A560EB1C81}" type="presParOf" srcId="{A95A8296-1E7F-6241-81A6-9979593EEE85}" destId="{ACDC6340-87F5-DA4E-8529-14031E678991}" srcOrd="6" destOrd="0" presId="urn:microsoft.com/office/officeart/2005/8/layout/orgChart1"/>
    <dgm:cxn modelId="{02C4136C-4898-F244-942B-F54013C592E5}" type="presParOf" srcId="{A95A8296-1E7F-6241-81A6-9979593EEE85}" destId="{5614C149-D177-F84B-841E-0A0B4E74546B}" srcOrd="7" destOrd="0" presId="urn:microsoft.com/office/officeart/2005/8/layout/orgChart1"/>
    <dgm:cxn modelId="{E2157560-DAEF-D24B-8B19-52F3243349A6}" type="presParOf" srcId="{5614C149-D177-F84B-841E-0A0B4E74546B}" destId="{92C09BC5-279C-3048-90A2-34A1F535890C}" srcOrd="0" destOrd="0" presId="urn:microsoft.com/office/officeart/2005/8/layout/orgChart1"/>
    <dgm:cxn modelId="{E4D8CAC8-D941-5540-A71E-195575530522}" type="presParOf" srcId="{92C09BC5-279C-3048-90A2-34A1F535890C}" destId="{02B1F20D-4267-C644-BDDC-1829604A667D}" srcOrd="0" destOrd="0" presId="urn:microsoft.com/office/officeart/2005/8/layout/orgChart1"/>
    <dgm:cxn modelId="{4DDD180B-F503-724B-889C-56431FE333B2}" type="presParOf" srcId="{92C09BC5-279C-3048-90A2-34A1F535890C}" destId="{8DF61B97-0355-D341-8C78-91F786E4915F}" srcOrd="1" destOrd="0" presId="urn:microsoft.com/office/officeart/2005/8/layout/orgChart1"/>
    <dgm:cxn modelId="{DFAF073B-EBAB-0840-A5A6-9E468458C474}" type="presParOf" srcId="{5614C149-D177-F84B-841E-0A0B4E74546B}" destId="{6C3B96A1-AB4A-9645-9775-B98EBA1388B0}" srcOrd="1" destOrd="0" presId="urn:microsoft.com/office/officeart/2005/8/layout/orgChart1"/>
    <dgm:cxn modelId="{C2E34C1D-C290-6A48-B063-2A5C67660B68}" type="presParOf" srcId="{5614C149-D177-F84B-841E-0A0B4E74546B}" destId="{9AADB177-DC4D-BF4C-AAC0-8C7CDCCED437}" srcOrd="2" destOrd="0" presId="urn:microsoft.com/office/officeart/2005/8/layout/orgChart1"/>
    <dgm:cxn modelId="{CBACA262-2920-8F48-9F43-CC3BA93321C2}" type="presParOf" srcId="{A95A8296-1E7F-6241-81A6-9979593EEE85}" destId="{CC74D1D7-6E46-E344-B401-533892AB793E}" srcOrd="8" destOrd="0" presId="urn:microsoft.com/office/officeart/2005/8/layout/orgChart1"/>
    <dgm:cxn modelId="{1D3F06E6-5200-574C-97BC-3C6B617B4EA0}" type="presParOf" srcId="{A95A8296-1E7F-6241-81A6-9979593EEE85}" destId="{7415CD39-202F-FC47-BA58-DB545E22586D}" srcOrd="9" destOrd="0" presId="urn:microsoft.com/office/officeart/2005/8/layout/orgChart1"/>
    <dgm:cxn modelId="{1DBBDD36-4B40-A549-887C-78C2ACC5F281}" type="presParOf" srcId="{7415CD39-202F-FC47-BA58-DB545E22586D}" destId="{2910839C-1064-C743-BA90-91048D8125A8}" srcOrd="0" destOrd="0" presId="urn:microsoft.com/office/officeart/2005/8/layout/orgChart1"/>
    <dgm:cxn modelId="{273599AF-5D5C-E846-8E46-3FAA86282E06}" type="presParOf" srcId="{2910839C-1064-C743-BA90-91048D8125A8}" destId="{56DCF94F-BA27-0048-9983-E236E18D977A}" srcOrd="0" destOrd="0" presId="urn:microsoft.com/office/officeart/2005/8/layout/orgChart1"/>
    <dgm:cxn modelId="{638A48BA-0748-734C-836C-91888871B872}" type="presParOf" srcId="{2910839C-1064-C743-BA90-91048D8125A8}" destId="{0BFAF575-9C1E-C245-94CB-23FF090B28F3}" srcOrd="1" destOrd="0" presId="urn:microsoft.com/office/officeart/2005/8/layout/orgChart1"/>
    <dgm:cxn modelId="{529C2B58-2763-C14E-B48E-F27999DEF3AA}" type="presParOf" srcId="{7415CD39-202F-FC47-BA58-DB545E22586D}" destId="{A8893898-D4E5-3645-B631-015C7055FB4A}" srcOrd="1" destOrd="0" presId="urn:microsoft.com/office/officeart/2005/8/layout/orgChart1"/>
    <dgm:cxn modelId="{0E7FCBAA-B8C2-0746-98F3-1FDE7F4B03E6}" type="presParOf" srcId="{7415CD39-202F-FC47-BA58-DB545E22586D}" destId="{C754E0BF-DDD4-FC4E-823C-3F73026E0C20}" srcOrd="2" destOrd="0" presId="urn:microsoft.com/office/officeart/2005/8/layout/orgChart1"/>
    <dgm:cxn modelId="{33ABFCA6-CC2A-B844-A451-583D00596562}" type="presParOf" srcId="{A95A8296-1E7F-6241-81A6-9979593EEE85}" destId="{0F6173EF-10C6-7048-BA98-3B5CEFD3990C}" srcOrd="10" destOrd="0" presId="urn:microsoft.com/office/officeart/2005/8/layout/orgChart1"/>
    <dgm:cxn modelId="{51B69F68-E734-9C4A-9D76-677DD1B5B155}" type="presParOf" srcId="{A95A8296-1E7F-6241-81A6-9979593EEE85}" destId="{EF2FEFFC-CF7C-5E4E-95C0-73CC3BB9A769}" srcOrd="11" destOrd="0" presId="urn:microsoft.com/office/officeart/2005/8/layout/orgChart1"/>
    <dgm:cxn modelId="{0C4ACDEB-F103-7C42-BEFB-B82E36F2CF05}" type="presParOf" srcId="{EF2FEFFC-CF7C-5E4E-95C0-73CC3BB9A769}" destId="{DC3824DC-1524-A54E-85A4-FC805A668B27}" srcOrd="0" destOrd="0" presId="urn:microsoft.com/office/officeart/2005/8/layout/orgChart1"/>
    <dgm:cxn modelId="{3F46185E-AB7C-8841-AC8E-60F7F9D374A6}" type="presParOf" srcId="{DC3824DC-1524-A54E-85A4-FC805A668B27}" destId="{A6AB1AC8-97F5-0F4E-B778-CFDF2EC11B27}" srcOrd="0" destOrd="0" presId="urn:microsoft.com/office/officeart/2005/8/layout/orgChart1"/>
    <dgm:cxn modelId="{38210B56-16EB-8744-BF8F-A9159CAABAFB}" type="presParOf" srcId="{DC3824DC-1524-A54E-85A4-FC805A668B27}" destId="{30D3CFF6-FA0C-AB4D-8A3A-212A288D9A4A}" srcOrd="1" destOrd="0" presId="urn:microsoft.com/office/officeart/2005/8/layout/orgChart1"/>
    <dgm:cxn modelId="{67C89A7F-5103-FF4D-BA81-9D77D48CAAE2}" type="presParOf" srcId="{EF2FEFFC-CF7C-5E4E-95C0-73CC3BB9A769}" destId="{E0DF3058-640B-8242-9700-F93E2F71F471}" srcOrd="1" destOrd="0" presId="urn:microsoft.com/office/officeart/2005/8/layout/orgChart1"/>
    <dgm:cxn modelId="{1D68FB7E-0F08-C34F-8DE7-C55094DAF62E}" type="presParOf" srcId="{EF2FEFFC-CF7C-5E4E-95C0-73CC3BB9A769}" destId="{5BDE4CB7-067D-5246-95B2-D59BCBDF834F}" srcOrd="2" destOrd="0" presId="urn:microsoft.com/office/officeart/2005/8/layout/orgChart1"/>
    <dgm:cxn modelId="{2E379F3E-A741-AB4F-A0C7-D368BFFA599B}" type="presParOf" srcId="{A47C24B0-0FD5-4747-97BD-6C53B9AB2F81}" destId="{58C17F99-0FE0-4E4B-A333-ADDFCFB24B06}" srcOrd="2" destOrd="0" presId="urn:microsoft.com/office/officeart/2005/8/layout/orgChart1"/>
    <dgm:cxn modelId="{EFC962A2-F306-5E4F-9660-625FEAA95A74}" type="presParOf" srcId="{45F8F7DC-A2CD-C248-BB94-A4B53BF90064}" destId="{42DA7522-5A65-4F4C-BAA5-45148F7342B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2849291-B0E9-2945-8037-75F3746C2076}" type="doc">
      <dgm:prSet loTypeId="urn:microsoft.com/office/officeart/2008/layout/RadialCluster" loCatId="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27E5623B-15BC-824D-8325-790F98344E63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7482F198-7D3B-AD44-9930-3B86D23827F0}" type="parTrans" cxnId="{E52BF44E-FF62-164E-A032-B1644002E50D}">
      <dgm:prSet/>
      <dgm:spPr/>
      <dgm:t>
        <a:bodyPr/>
        <a:lstStyle/>
        <a:p>
          <a:endParaRPr lang="en-US"/>
        </a:p>
      </dgm:t>
    </dgm:pt>
    <dgm:pt modelId="{29C8AB73-C7A9-EF4F-B5DB-3BB2D584C403}" type="sibTrans" cxnId="{E52BF44E-FF62-164E-A032-B1644002E50D}">
      <dgm:prSet/>
      <dgm:spPr/>
      <dgm:t>
        <a:bodyPr/>
        <a:lstStyle/>
        <a:p>
          <a:endParaRPr lang="en-US"/>
        </a:p>
      </dgm:t>
    </dgm:pt>
    <dgm:pt modelId="{8185BDF4-3478-D84D-8382-2ED957CF6290}">
      <dgm:prSet phldrT="[Text]"/>
      <dgm:spPr/>
      <dgm:t>
        <a:bodyPr/>
        <a:lstStyle/>
        <a:p>
          <a:r>
            <a:rPr lang="en-US" dirty="0" smtClean="0"/>
            <a:t>Vertebrate</a:t>
          </a:r>
          <a:endParaRPr lang="en-US" dirty="0"/>
        </a:p>
      </dgm:t>
    </dgm:pt>
    <dgm:pt modelId="{EA59C209-19FA-254F-B6EB-542B8F899052}" type="parTrans" cxnId="{2AE6920A-FCFB-3944-BFF9-CC86CFE516FD}">
      <dgm:prSet/>
      <dgm:spPr/>
      <dgm:t>
        <a:bodyPr/>
        <a:lstStyle/>
        <a:p>
          <a:endParaRPr lang="en-US"/>
        </a:p>
      </dgm:t>
    </dgm:pt>
    <dgm:pt modelId="{3F00AD7C-380D-1448-9F00-95FC30CE4A7D}" type="sibTrans" cxnId="{2AE6920A-FCFB-3944-BFF9-CC86CFE516FD}">
      <dgm:prSet/>
      <dgm:spPr/>
      <dgm:t>
        <a:bodyPr/>
        <a:lstStyle/>
        <a:p>
          <a:endParaRPr lang="en-US"/>
        </a:p>
      </dgm:t>
    </dgm:pt>
    <dgm:pt modelId="{27C6C9AB-7781-4346-A3A2-EEC754167C4B}">
      <dgm:prSet phldrT="[Text]"/>
      <dgm:spPr/>
      <dgm:t>
        <a:bodyPr/>
        <a:lstStyle/>
        <a:p>
          <a:r>
            <a:rPr lang="en-US" dirty="0" smtClean="0"/>
            <a:t>Warm-blooded</a:t>
          </a:r>
          <a:endParaRPr lang="en-US" dirty="0"/>
        </a:p>
      </dgm:t>
    </dgm:pt>
    <dgm:pt modelId="{ACD4ECBB-CB6B-544E-B6EA-FC0CF8D5F2D2}" type="parTrans" cxnId="{CC1EEBC3-31B6-3D49-B2F5-47FDBE1F7375}">
      <dgm:prSet/>
      <dgm:spPr/>
      <dgm:t>
        <a:bodyPr/>
        <a:lstStyle/>
        <a:p>
          <a:endParaRPr lang="en-US"/>
        </a:p>
      </dgm:t>
    </dgm:pt>
    <dgm:pt modelId="{8851257E-69B6-564D-93E8-54A5F8CB313B}" type="sibTrans" cxnId="{CC1EEBC3-31B6-3D49-B2F5-47FDBE1F7375}">
      <dgm:prSet/>
      <dgm:spPr/>
      <dgm:t>
        <a:bodyPr/>
        <a:lstStyle/>
        <a:p>
          <a:endParaRPr lang="en-US"/>
        </a:p>
      </dgm:t>
    </dgm:pt>
    <dgm:pt modelId="{3E3AA60D-68FA-8D47-88E7-C190FBF3DA75}">
      <dgm:prSet phldrT="[Text]"/>
      <dgm:spPr/>
      <dgm:t>
        <a:bodyPr/>
        <a:lstStyle/>
        <a:p>
          <a:r>
            <a:rPr lang="en-US" dirty="0" smtClean="0"/>
            <a:t>Grow hair or fur</a:t>
          </a:r>
          <a:endParaRPr lang="en-US" dirty="0"/>
        </a:p>
      </dgm:t>
    </dgm:pt>
    <dgm:pt modelId="{1D206B71-1543-BC42-99DC-3E2652920BD2}" type="parTrans" cxnId="{940BF1CF-5297-B640-802B-8F606A0B15C9}">
      <dgm:prSet/>
      <dgm:spPr/>
      <dgm:t>
        <a:bodyPr/>
        <a:lstStyle/>
        <a:p>
          <a:endParaRPr lang="en-US"/>
        </a:p>
      </dgm:t>
    </dgm:pt>
    <dgm:pt modelId="{0EA132C9-73DC-DA46-9D32-4DFF5B8053FE}" type="sibTrans" cxnId="{940BF1CF-5297-B640-802B-8F606A0B15C9}">
      <dgm:prSet/>
      <dgm:spPr/>
      <dgm:t>
        <a:bodyPr/>
        <a:lstStyle/>
        <a:p>
          <a:endParaRPr lang="en-US"/>
        </a:p>
      </dgm:t>
    </dgm:pt>
    <dgm:pt modelId="{E608992E-71B4-9C47-A477-2FA242890317}">
      <dgm:prSet/>
      <dgm:spPr/>
      <dgm:t>
        <a:bodyPr/>
        <a:lstStyle/>
        <a:p>
          <a:r>
            <a:rPr lang="en-US" dirty="0" smtClean="0"/>
            <a:t>Females produce milk to feed young</a:t>
          </a:r>
          <a:endParaRPr lang="en-US" dirty="0"/>
        </a:p>
      </dgm:t>
    </dgm:pt>
    <dgm:pt modelId="{2EE0CED9-F6CB-FD41-96E5-3E8B62C1CEA2}" type="parTrans" cxnId="{B1B509CE-D997-AC4C-A7CF-CC3307E6221D}">
      <dgm:prSet/>
      <dgm:spPr/>
      <dgm:t>
        <a:bodyPr/>
        <a:lstStyle/>
        <a:p>
          <a:endParaRPr lang="en-US"/>
        </a:p>
      </dgm:t>
    </dgm:pt>
    <dgm:pt modelId="{305F6935-C52A-314B-AD55-625672E1051D}" type="sibTrans" cxnId="{B1B509CE-D997-AC4C-A7CF-CC3307E6221D}">
      <dgm:prSet/>
      <dgm:spPr/>
      <dgm:t>
        <a:bodyPr/>
        <a:lstStyle/>
        <a:p>
          <a:endParaRPr lang="en-US"/>
        </a:p>
      </dgm:t>
    </dgm:pt>
    <dgm:pt modelId="{C438A4B4-5CB9-6B4E-A144-B6CB414DC536}">
      <dgm:prSet/>
      <dgm:spPr/>
      <dgm:t>
        <a:bodyPr/>
        <a:lstStyle/>
        <a:p>
          <a:r>
            <a:rPr lang="en-US" dirty="0" smtClean="0"/>
            <a:t>Give birth to live young</a:t>
          </a:r>
          <a:endParaRPr lang="en-US" dirty="0"/>
        </a:p>
      </dgm:t>
    </dgm:pt>
    <dgm:pt modelId="{75BD5B6B-144D-4C4A-AD62-EB714EA598D0}" type="parTrans" cxnId="{10D019BB-E940-2642-9097-C429941EF99C}">
      <dgm:prSet/>
      <dgm:spPr/>
      <dgm:t>
        <a:bodyPr/>
        <a:lstStyle/>
        <a:p>
          <a:endParaRPr lang="en-US"/>
        </a:p>
      </dgm:t>
    </dgm:pt>
    <dgm:pt modelId="{FCBB88C6-F826-F847-A832-D3B03532CA20}" type="sibTrans" cxnId="{10D019BB-E940-2642-9097-C429941EF99C}">
      <dgm:prSet/>
      <dgm:spPr/>
      <dgm:t>
        <a:bodyPr/>
        <a:lstStyle/>
        <a:p>
          <a:endParaRPr lang="en-US"/>
        </a:p>
      </dgm:t>
    </dgm:pt>
    <dgm:pt modelId="{2C4E80EA-0A41-F149-9781-A266BE058516}">
      <dgm:prSet/>
      <dgm:spPr/>
      <dgm:t>
        <a:bodyPr/>
        <a:lstStyle/>
        <a:p>
          <a:r>
            <a:rPr lang="en-US" dirty="0" smtClean="0"/>
            <a:t>Lungs to breathe</a:t>
          </a:r>
          <a:endParaRPr lang="en-US" dirty="0"/>
        </a:p>
      </dgm:t>
    </dgm:pt>
    <dgm:pt modelId="{D36E36D0-4B39-5C4C-8D97-DEEBE4187F20}" type="parTrans" cxnId="{9FC24AE0-9419-E742-ACFB-52726AE8E8EB}">
      <dgm:prSet/>
      <dgm:spPr/>
      <dgm:t>
        <a:bodyPr/>
        <a:lstStyle/>
        <a:p>
          <a:endParaRPr lang="en-US"/>
        </a:p>
      </dgm:t>
    </dgm:pt>
    <dgm:pt modelId="{F0DB3262-B77A-5D4F-BDC2-10BE7536B1A1}" type="sibTrans" cxnId="{9FC24AE0-9419-E742-ACFB-52726AE8E8EB}">
      <dgm:prSet/>
      <dgm:spPr/>
      <dgm:t>
        <a:bodyPr/>
        <a:lstStyle/>
        <a:p>
          <a:endParaRPr lang="en-US"/>
        </a:p>
      </dgm:t>
    </dgm:pt>
    <dgm:pt modelId="{8634E1DF-6A92-6F45-B243-B9B5304BE161}" type="pres">
      <dgm:prSet presAssocID="{C2849291-B0E9-2945-8037-75F3746C207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FAEE89E-384A-7846-852C-B75EDBA573E5}" type="pres">
      <dgm:prSet presAssocID="{27E5623B-15BC-824D-8325-790F98344E63}" presName="singleCycle" presStyleCnt="0"/>
      <dgm:spPr/>
    </dgm:pt>
    <dgm:pt modelId="{17D23EFE-0582-2D49-8538-05218317835E}" type="pres">
      <dgm:prSet presAssocID="{27E5623B-15BC-824D-8325-790F98344E63}" presName="singleCenter" presStyleLbl="node1" presStyleIdx="0" presStyleCnt="7" custScaleX="98385" custScaleY="97217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50ADAD13-C212-AF4F-B11B-B4DAA26124EE}" type="pres">
      <dgm:prSet presAssocID="{EA59C209-19FA-254F-B6EB-542B8F899052}" presName="Name56" presStyleLbl="parChTrans1D2" presStyleIdx="0" presStyleCnt="6"/>
      <dgm:spPr/>
      <dgm:t>
        <a:bodyPr/>
        <a:lstStyle/>
        <a:p>
          <a:endParaRPr lang="en-US"/>
        </a:p>
      </dgm:t>
    </dgm:pt>
    <dgm:pt modelId="{BC30D8D9-791D-D44F-AE6C-37FD025C3579}" type="pres">
      <dgm:prSet presAssocID="{8185BDF4-3478-D84D-8382-2ED957CF6290}" presName="text0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6243CE-C47D-0D44-B7EA-DA7AAAADA944}" type="pres">
      <dgm:prSet presAssocID="{ACD4ECBB-CB6B-544E-B6EA-FC0CF8D5F2D2}" presName="Name56" presStyleLbl="parChTrans1D2" presStyleIdx="1" presStyleCnt="6"/>
      <dgm:spPr/>
      <dgm:t>
        <a:bodyPr/>
        <a:lstStyle/>
        <a:p>
          <a:endParaRPr lang="en-US"/>
        </a:p>
      </dgm:t>
    </dgm:pt>
    <dgm:pt modelId="{F129B17C-9B8D-A541-88B6-F28D3926D3AE}" type="pres">
      <dgm:prSet presAssocID="{27C6C9AB-7781-4346-A3A2-EEC754167C4B}" presName="text0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0D2460-412C-454E-9E12-EA9D98B92E26}" type="pres">
      <dgm:prSet presAssocID="{75BD5B6B-144D-4C4A-AD62-EB714EA598D0}" presName="Name56" presStyleLbl="parChTrans1D2" presStyleIdx="2" presStyleCnt="6"/>
      <dgm:spPr/>
      <dgm:t>
        <a:bodyPr/>
        <a:lstStyle/>
        <a:p>
          <a:endParaRPr lang="en-US"/>
        </a:p>
      </dgm:t>
    </dgm:pt>
    <dgm:pt modelId="{BF9C84FB-0A0E-C14A-8CB2-70C36E53CD59}" type="pres">
      <dgm:prSet presAssocID="{C438A4B4-5CB9-6B4E-A144-B6CB414DC536}" presName="text0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A5F98E-4595-7B4C-A9AC-A6261CB6350D}" type="pres">
      <dgm:prSet presAssocID="{2EE0CED9-F6CB-FD41-96E5-3E8B62C1CEA2}" presName="Name56" presStyleLbl="parChTrans1D2" presStyleIdx="3" presStyleCnt="6"/>
      <dgm:spPr/>
      <dgm:t>
        <a:bodyPr/>
        <a:lstStyle/>
        <a:p>
          <a:endParaRPr lang="en-US"/>
        </a:p>
      </dgm:t>
    </dgm:pt>
    <dgm:pt modelId="{1E4D07A8-B878-4F47-ADE8-0AF1CABCF9AA}" type="pres">
      <dgm:prSet presAssocID="{E608992E-71B4-9C47-A477-2FA242890317}" presName="text0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857D85-D435-E548-BAFA-D4468150CB3B}" type="pres">
      <dgm:prSet presAssocID="{1D206B71-1543-BC42-99DC-3E2652920BD2}" presName="Name56" presStyleLbl="parChTrans1D2" presStyleIdx="4" presStyleCnt="6"/>
      <dgm:spPr/>
      <dgm:t>
        <a:bodyPr/>
        <a:lstStyle/>
        <a:p>
          <a:endParaRPr lang="en-US"/>
        </a:p>
      </dgm:t>
    </dgm:pt>
    <dgm:pt modelId="{44F0883C-6FDA-3D44-89C8-036B9C762060}" type="pres">
      <dgm:prSet presAssocID="{3E3AA60D-68FA-8D47-88E7-C190FBF3DA75}" presName="text0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CAA8E5-5AA9-9F42-96D6-BBABAE8085FC}" type="pres">
      <dgm:prSet presAssocID="{D36E36D0-4B39-5C4C-8D97-DEEBE4187F20}" presName="Name56" presStyleLbl="parChTrans1D2" presStyleIdx="5" presStyleCnt="6"/>
      <dgm:spPr/>
      <dgm:t>
        <a:bodyPr/>
        <a:lstStyle/>
        <a:p>
          <a:endParaRPr lang="en-US"/>
        </a:p>
      </dgm:t>
    </dgm:pt>
    <dgm:pt modelId="{0F0375B3-9EDC-A743-AB7F-2F499E8C4F19}" type="pres">
      <dgm:prSet presAssocID="{2C4E80EA-0A41-F149-9781-A266BE058516}" presName="text0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E6920A-FCFB-3944-BFF9-CC86CFE516FD}" srcId="{27E5623B-15BC-824D-8325-790F98344E63}" destId="{8185BDF4-3478-D84D-8382-2ED957CF6290}" srcOrd="0" destOrd="0" parTransId="{EA59C209-19FA-254F-B6EB-542B8F899052}" sibTransId="{3F00AD7C-380D-1448-9F00-95FC30CE4A7D}"/>
    <dgm:cxn modelId="{B591818B-B6EC-9847-A81F-594F23EC6379}" type="presOf" srcId="{2EE0CED9-F6CB-FD41-96E5-3E8B62C1CEA2}" destId="{17A5F98E-4595-7B4C-A9AC-A6261CB6350D}" srcOrd="0" destOrd="0" presId="urn:microsoft.com/office/officeart/2008/layout/RadialCluster"/>
    <dgm:cxn modelId="{940BF1CF-5297-B640-802B-8F606A0B15C9}" srcId="{27E5623B-15BC-824D-8325-790F98344E63}" destId="{3E3AA60D-68FA-8D47-88E7-C190FBF3DA75}" srcOrd="4" destOrd="0" parTransId="{1D206B71-1543-BC42-99DC-3E2652920BD2}" sibTransId="{0EA132C9-73DC-DA46-9D32-4DFF5B8053FE}"/>
    <dgm:cxn modelId="{C9E00B36-EB0A-004E-9F18-8E665A2C3002}" type="presOf" srcId="{1D206B71-1543-BC42-99DC-3E2652920BD2}" destId="{3E857D85-D435-E548-BAFA-D4468150CB3B}" srcOrd="0" destOrd="0" presId="urn:microsoft.com/office/officeart/2008/layout/RadialCluster"/>
    <dgm:cxn modelId="{9FC24AE0-9419-E742-ACFB-52726AE8E8EB}" srcId="{27E5623B-15BC-824D-8325-790F98344E63}" destId="{2C4E80EA-0A41-F149-9781-A266BE058516}" srcOrd="5" destOrd="0" parTransId="{D36E36D0-4B39-5C4C-8D97-DEEBE4187F20}" sibTransId="{F0DB3262-B77A-5D4F-BDC2-10BE7536B1A1}"/>
    <dgm:cxn modelId="{41AB9189-D5DA-E048-9D26-54C2C4DBF1C9}" type="presOf" srcId="{ACD4ECBB-CB6B-544E-B6EA-FC0CF8D5F2D2}" destId="{F56243CE-C47D-0D44-B7EA-DA7AAAADA944}" srcOrd="0" destOrd="0" presId="urn:microsoft.com/office/officeart/2008/layout/RadialCluster"/>
    <dgm:cxn modelId="{B1B509CE-D997-AC4C-A7CF-CC3307E6221D}" srcId="{27E5623B-15BC-824D-8325-790F98344E63}" destId="{E608992E-71B4-9C47-A477-2FA242890317}" srcOrd="3" destOrd="0" parTransId="{2EE0CED9-F6CB-FD41-96E5-3E8B62C1CEA2}" sibTransId="{305F6935-C52A-314B-AD55-625672E1051D}"/>
    <dgm:cxn modelId="{CC1EEBC3-31B6-3D49-B2F5-47FDBE1F7375}" srcId="{27E5623B-15BC-824D-8325-790F98344E63}" destId="{27C6C9AB-7781-4346-A3A2-EEC754167C4B}" srcOrd="1" destOrd="0" parTransId="{ACD4ECBB-CB6B-544E-B6EA-FC0CF8D5F2D2}" sibTransId="{8851257E-69B6-564D-93E8-54A5F8CB313B}"/>
    <dgm:cxn modelId="{14A35AE0-4615-CB49-92A1-6D6B102C3AE5}" type="presOf" srcId="{C2849291-B0E9-2945-8037-75F3746C2076}" destId="{8634E1DF-6A92-6F45-B243-B9B5304BE161}" srcOrd="0" destOrd="0" presId="urn:microsoft.com/office/officeart/2008/layout/RadialCluster"/>
    <dgm:cxn modelId="{08FE7E34-0E9C-4443-AF23-1C94A94564C9}" type="presOf" srcId="{2C4E80EA-0A41-F149-9781-A266BE058516}" destId="{0F0375B3-9EDC-A743-AB7F-2F499E8C4F19}" srcOrd="0" destOrd="0" presId="urn:microsoft.com/office/officeart/2008/layout/RadialCluster"/>
    <dgm:cxn modelId="{940154D2-F16B-B74D-8CF8-11FBB5491A3C}" type="presOf" srcId="{EA59C209-19FA-254F-B6EB-542B8F899052}" destId="{50ADAD13-C212-AF4F-B11B-B4DAA26124EE}" srcOrd="0" destOrd="0" presId="urn:microsoft.com/office/officeart/2008/layout/RadialCluster"/>
    <dgm:cxn modelId="{D3AE892B-49A7-BF4A-819C-BCF503F555A5}" type="presOf" srcId="{E608992E-71B4-9C47-A477-2FA242890317}" destId="{1E4D07A8-B878-4F47-ADE8-0AF1CABCF9AA}" srcOrd="0" destOrd="0" presId="urn:microsoft.com/office/officeart/2008/layout/RadialCluster"/>
    <dgm:cxn modelId="{10D019BB-E940-2642-9097-C429941EF99C}" srcId="{27E5623B-15BC-824D-8325-790F98344E63}" destId="{C438A4B4-5CB9-6B4E-A144-B6CB414DC536}" srcOrd="2" destOrd="0" parTransId="{75BD5B6B-144D-4C4A-AD62-EB714EA598D0}" sibTransId="{FCBB88C6-F826-F847-A832-D3B03532CA20}"/>
    <dgm:cxn modelId="{8E4E338D-1E6A-5141-B5CC-DC6C5A84B16E}" type="presOf" srcId="{27E5623B-15BC-824D-8325-790F98344E63}" destId="{17D23EFE-0582-2D49-8538-05218317835E}" srcOrd="0" destOrd="0" presId="urn:microsoft.com/office/officeart/2008/layout/RadialCluster"/>
    <dgm:cxn modelId="{7B8A7A96-62A4-F24C-8664-9C7C17210F8D}" type="presOf" srcId="{D36E36D0-4B39-5C4C-8D97-DEEBE4187F20}" destId="{81CAA8E5-5AA9-9F42-96D6-BBABAE8085FC}" srcOrd="0" destOrd="0" presId="urn:microsoft.com/office/officeart/2008/layout/RadialCluster"/>
    <dgm:cxn modelId="{6B66486E-4B7D-C249-BD3C-737BD944E47F}" type="presOf" srcId="{C438A4B4-5CB9-6B4E-A144-B6CB414DC536}" destId="{BF9C84FB-0A0E-C14A-8CB2-70C36E53CD59}" srcOrd="0" destOrd="0" presId="urn:microsoft.com/office/officeart/2008/layout/RadialCluster"/>
    <dgm:cxn modelId="{76620857-1FDE-BD4A-8C84-C77E9835D980}" type="presOf" srcId="{75BD5B6B-144D-4C4A-AD62-EB714EA598D0}" destId="{330D2460-412C-454E-9E12-EA9D98B92E26}" srcOrd="0" destOrd="0" presId="urn:microsoft.com/office/officeart/2008/layout/RadialCluster"/>
    <dgm:cxn modelId="{AEADEE89-3035-EA4B-AB98-FCC65DF41593}" type="presOf" srcId="{3E3AA60D-68FA-8D47-88E7-C190FBF3DA75}" destId="{44F0883C-6FDA-3D44-89C8-036B9C762060}" srcOrd="0" destOrd="0" presId="urn:microsoft.com/office/officeart/2008/layout/RadialCluster"/>
    <dgm:cxn modelId="{E52BF44E-FF62-164E-A032-B1644002E50D}" srcId="{C2849291-B0E9-2945-8037-75F3746C2076}" destId="{27E5623B-15BC-824D-8325-790F98344E63}" srcOrd="0" destOrd="0" parTransId="{7482F198-7D3B-AD44-9930-3B86D23827F0}" sibTransId="{29C8AB73-C7A9-EF4F-B5DB-3BB2D584C403}"/>
    <dgm:cxn modelId="{4E6A1CFB-9782-8645-ABA5-A43122C7BDC3}" type="presOf" srcId="{8185BDF4-3478-D84D-8382-2ED957CF6290}" destId="{BC30D8D9-791D-D44F-AE6C-37FD025C3579}" srcOrd="0" destOrd="0" presId="urn:microsoft.com/office/officeart/2008/layout/RadialCluster"/>
    <dgm:cxn modelId="{7C5ADCA8-95B2-B54F-B6DD-2C982D40436F}" type="presOf" srcId="{27C6C9AB-7781-4346-A3A2-EEC754167C4B}" destId="{F129B17C-9B8D-A541-88B6-F28D3926D3AE}" srcOrd="0" destOrd="0" presId="urn:microsoft.com/office/officeart/2008/layout/RadialCluster"/>
    <dgm:cxn modelId="{CBBF7689-7009-9C48-A3CA-B79EC49332E3}" type="presParOf" srcId="{8634E1DF-6A92-6F45-B243-B9B5304BE161}" destId="{5FAEE89E-384A-7846-852C-B75EDBA573E5}" srcOrd="0" destOrd="0" presId="urn:microsoft.com/office/officeart/2008/layout/RadialCluster"/>
    <dgm:cxn modelId="{6CFF5E86-9F8B-9D44-A2E0-78C0FFDCFEAD}" type="presParOf" srcId="{5FAEE89E-384A-7846-852C-B75EDBA573E5}" destId="{17D23EFE-0582-2D49-8538-05218317835E}" srcOrd="0" destOrd="0" presId="urn:microsoft.com/office/officeart/2008/layout/RadialCluster"/>
    <dgm:cxn modelId="{80867CD0-ACF9-F34B-8487-74C541162BC9}" type="presParOf" srcId="{5FAEE89E-384A-7846-852C-B75EDBA573E5}" destId="{50ADAD13-C212-AF4F-B11B-B4DAA26124EE}" srcOrd="1" destOrd="0" presId="urn:microsoft.com/office/officeart/2008/layout/RadialCluster"/>
    <dgm:cxn modelId="{36C73E74-B16E-0D4B-9A5E-87072194BDA1}" type="presParOf" srcId="{5FAEE89E-384A-7846-852C-B75EDBA573E5}" destId="{BC30D8D9-791D-D44F-AE6C-37FD025C3579}" srcOrd="2" destOrd="0" presId="urn:microsoft.com/office/officeart/2008/layout/RadialCluster"/>
    <dgm:cxn modelId="{696009A3-262A-9143-AEE7-A855CEBB8994}" type="presParOf" srcId="{5FAEE89E-384A-7846-852C-B75EDBA573E5}" destId="{F56243CE-C47D-0D44-B7EA-DA7AAAADA944}" srcOrd="3" destOrd="0" presId="urn:microsoft.com/office/officeart/2008/layout/RadialCluster"/>
    <dgm:cxn modelId="{873A8CE6-503E-5D4D-B545-5E5FD9E055A3}" type="presParOf" srcId="{5FAEE89E-384A-7846-852C-B75EDBA573E5}" destId="{F129B17C-9B8D-A541-88B6-F28D3926D3AE}" srcOrd="4" destOrd="0" presId="urn:microsoft.com/office/officeart/2008/layout/RadialCluster"/>
    <dgm:cxn modelId="{92FD9493-4457-AF41-AD0F-066FAEB826AC}" type="presParOf" srcId="{5FAEE89E-384A-7846-852C-B75EDBA573E5}" destId="{330D2460-412C-454E-9E12-EA9D98B92E26}" srcOrd="5" destOrd="0" presId="urn:microsoft.com/office/officeart/2008/layout/RadialCluster"/>
    <dgm:cxn modelId="{5721AB9B-45DA-5E45-A170-E381420E799B}" type="presParOf" srcId="{5FAEE89E-384A-7846-852C-B75EDBA573E5}" destId="{BF9C84FB-0A0E-C14A-8CB2-70C36E53CD59}" srcOrd="6" destOrd="0" presId="urn:microsoft.com/office/officeart/2008/layout/RadialCluster"/>
    <dgm:cxn modelId="{D8CDFFFC-F71D-AB43-A038-F6E69791D845}" type="presParOf" srcId="{5FAEE89E-384A-7846-852C-B75EDBA573E5}" destId="{17A5F98E-4595-7B4C-A9AC-A6261CB6350D}" srcOrd="7" destOrd="0" presId="urn:microsoft.com/office/officeart/2008/layout/RadialCluster"/>
    <dgm:cxn modelId="{25619D33-4FA8-C44C-93E4-F125FF3514DC}" type="presParOf" srcId="{5FAEE89E-384A-7846-852C-B75EDBA573E5}" destId="{1E4D07A8-B878-4F47-ADE8-0AF1CABCF9AA}" srcOrd="8" destOrd="0" presId="urn:microsoft.com/office/officeart/2008/layout/RadialCluster"/>
    <dgm:cxn modelId="{1FDF58F2-2D36-9B4E-B32E-7E0D17DEA87B}" type="presParOf" srcId="{5FAEE89E-384A-7846-852C-B75EDBA573E5}" destId="{3E857D85-D435-E548-BAFA-D4468150CB3B}" srcOrd="9" destOrd="0" presId="urn:microsoft.com/office/officeart/2008/layout/RadialCluster"/>
    <dgm:cxn modelId="{94F6D1C3-5DA0-3246-BE43-9F3EBE1BEB4E}" type="presParOf" srcId="{5FAEE89E-384A-7846-852C-B75EDBA573E5}" destId="{44F0883C-6FDA-3D44-89C8-036B9C762060}" srcOrd="10" destOrd="0" presId="urn:microsoft.com/office/officeart/2008/layout/RadialCluster"/>
    <dgm:cxn modelId="{4278066B-941E-754E-9618-94E4D8E016ED}" type="presParOf" srcId="{5FAEE89E-384A-7846-852C-B75EDBA573E5}" destId="{81CAA8E5-5AA9-9F42-96D6-BBABAE8085FC}" srcOrd="11" destOrd="0" presId="urn:microsoft.com/office/officeart/2008/layout/RadialCluster"/>
    <dgm:cxn modelId="{AA3793A8-48D3-A641-B817-AEA5937BE757}" type="presParOf" srcId="{5FAEE89E-384A-7846-852C-B75EDBA573E5}" destId="{0F0375B3-9EDC-A743-AB7F-2F499E8C4F19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752BD92-44FE-4B4F-A141-A0097AE98527}" type="doc">
      <dgm:prSet loTypeId="urn:microsoft.com/office/officeart/2008/layout/RadialCluster" loCatId="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B7385F03-5150-EE48-9FE5-7C11012C1B64}">
      <dgm:prSet phldrT="[Text]"/>
      <dgm:spPr/>
      <dgm:t>
        <a:bodyPr/>
        <a:lstStyle/>
        <a:p>
          <a:endParaRPr lang="en-US" dirty="0"/>
        </a:p>
      </dgm:t>
    </dgm:pt>
    <dgm:pt modelId="{62AB9AE9-573D-9246-BFF6-D7A681F8ECE1}" type="parTrans" cxnId="{AE55A2E3-789D-214C-8E1C-D66159DFDF1A}">
      <dgm:prSet/>
      <dgm:spPr/>
      <dgm:t>
        <a:bodyPr/>
        <a:lstStyle/>
        <a:p>
          <a:endParaRPr lang="en-US"/>
        </a:p>
      </dgm:t>
    </dgm:pt>
    <dgm:pt modelId="{946E6BE9-C319-7047-AAF7-EC9E7FBCD494}" type="sibTrans" cxnId="{AE55A2E3-789D-214C-8E1C-D66159DFDF1A}">
      <dgm:prSet/>
      <dgm:spPr/>
      <dgm:t>
        <a:bodyPr/>
        <a:lstStyle/>
        <a:p>
          <a:endParaRPr lang="en-US"/>
        </a:p>
      </dgm:t>
    </dgm:pt>
    <dgm:pt modelId="{3F7E0AE1-AD17-A647-BC02-00FEA2C165A3}">
      <dgm:prSet phldrT="[Text]"/>
      <dgm:spPr/>
      <dgm:t>
        <a:bodyPr/>
        <a:lstStyle/>
        <a:p>
          <a:r>
            <a:rPr lang="en-US" dirty="0" smtClean="0"/>
            <a:t>Vertebrate</a:t>
          </a:r>
          <a:endParaRPr lang="en-US" dirty="0"/>
        </a:p>
      </dgm:t>
    </dgm:pt>
    <dgm:pt modelId="{174BEEEB-BCBC-064D-B8FF-57B045CB4B04}" type="parTrans" cxnId="{77955593-8D5D-E344-8995-8DE3BFE56DCE}">
      <dgm:prSet/>
      <dgm:spPr/>
      <dgm:t>
        <a:bodyPr/>
        <a:lstStyle/>
        <a:p>
          <a:endParaRPr lang="en-US"/>
        </a:p>
      </dgm:t>
    </dgm:pt>
    <dgm:pt modelId="{D1519F7E-08B8-564A-8EB7-4846706D0492}" type="sibTrans" cxnId="{77955593-8D5D-E344-8995-8DE3BFE56DCE}">
      <dgm:prSet/>
      <dgm:spPr/>
      <dgm:t>
        <a:bodyPr/>
        <a:lstStyle/>
        <a:p>
          <a:endParaRPr lang="en-US"/>
        </a:p>
      </dgm:t>
    </dgm:pt>
    <dgm:pt modelId="{EA23CB60-900F-E54E-962F-842D14EECF92}">
      <dgm:prSet phldrT="[Text]"/>
      <dgm:spPr/>
      <dgm:t>
        <a:bodyPr/>
        <a:lstStyle/>
        <a:p>
          <a:r>
            <a:rPr lang="en-US" dirty="0" smtClean="0"/>
            <a:t>Warm-blooded</a:t>
          </a:r>
          <a:endParaRPr lang="en-US" dirty="0"/>
        </a:p>
      </dgm:t>
    </dgm:pt>
    <dgm:pt modelId="{BB78E3FF-B28F-6D4D-A032-3E3159FF0107}" type="parTrans" cxnId="{06AC0747-FF98-7347-BF83-464BD06F0636}">
      <dgm:prSet/>
      <dgm:spPr/>
      <dgm:t>
        <a:bodyPr/>
        <a:lstStyle/>
        <a:p>
          <a:endParaRPr lang="en-US"/>
        </a:p>
      </dgm:t>
    </dgm:pt>
    <dgm:pt modelId="{2CE2D7C0-4F58-8743-9DEC-BEB4BD7DB21D}" type="sibTrans" cxnId="{06AC0747-FF98-7347-BF83-464BD06F0636}">
      <dgm:prSet/>
      <dgm:spPr/>
      <dgm:t>
        <a:bodyPr/>
        <a:lstStyle/>
        <a:p>
          <a:endParaRPr lang="en-US"/>
        </a:p>
      </dgm:t>
    </dgm:pt>
    <dgm:pt modelId="{BE5E7157-A2A2-8341-8E58-738D53E2F64A}">
      <dgm:prSet phldrT="[Text]"/>
      <dgm:spPr/>
      <dgm:t>
        <a:bodyPr/>
        <a:lstStyle/>
        <a:p>
          <a:r>
            <a:rPr lang="en-US" dirty="0" smtClean="0"/>
            <a:t>Feathers</a:t>
          </a:r>
          <a:endParaRPr lang="en-US" dirty="0"/>
        </a:p>
      </dgm:t>
    </dgm:pt>
    <dgm:pt modelId="{B657FD94-8CF0-AA43-BD8F-E1FFCECC311C}" type="parTrans" cxnId="{7B0EC767-FBBE-5E45-95C2-3ABB0B3C90F9}">
      <dgm:prSet/>
      <dgm:spPr/>
      <dgm:t>
        <a:bodyPr/>
        <a:lstStyle/>
        <a:p>
          <a:endParaRPr lang="en-US"/>
        </a:p>
      </dgm:t>
    </dgm:pt>
    <dgm:pt modelId="{306A1653-B5DF-3946-B81F-93CF5E47781F}" type="sibTrans" cxnId="{7B0EC767-FBBE-5E45-95C2-3ABB0B3C90F9}">
      <dgm:prSet/>
      <dgm:spPr/>
      <dgm:t>
        <a:bodyPr/>
        <a:lstStyle/>
        <a:p>
          <a:endParaRPr lang="en-US"/>
        </a:p>
      </dgm:t>
    </dgm:pt>
    <dgm:pt modelId="{9C2BD00A-6942-764E-9172-AB668802CEFB}">
      <dgm:prSet custT="1"/>
      <dgm:spPr/>
      <dgm:t>
        <a:bodyPr/>
        <a:lstStyle/>
        <a:p>
          <a:r>
            <a:rPr lang="en-US" sz="2500" baseline="0" dirty="0" smtClean="0"/>
            <a:t>Two legs</a:t>
          </a:r>
          <a:endParaRPr lang="en-US" sz="2500" baseline="0" dirty="0"/>
        </a:p>
      </dgm:t>
    </dgm:pt>
    <dgm:pt modelId="{1E82BE72-902C-114D-972D-DECCAF086396}" type="parTrans" cxnId="{F637A06B-D471-5F44-BD9D-21BD6DC52182}">
      <dgm:prSet/>
      <dgm:spPr/>
      <dgm:t>
        <a:bodyPr/>
        <a:lstStyle/>
        <a:p>
          <a:endParaRPr lang="en-US"/>
        </a:p>
      </dgm:t>
    </dgm:pt>
    <dgm:pt modelId="{14A2355E-C9A4-3D41-A8FD-A211A484378A}" type="sibTrans" cxnId="{F637A06B-D471-5F44-BD9D-21BD6DC52182}">
      <dgm:prSet/>
      <dgm:spPr/>
      <dgm:t>
        <a:bodyPr/>
        <a:lstStyle/>
        <a:p>
          <a:endParaRPr lang="en-US"/>
        </a:p>
      </dgm:t>
    </dgm:pt>
    <dgm:pt modelId="{D6979402-F7E6-6340-AB74-C10156C23C37}">
      <dgm:prSet/>
      <dgm:spPr/>
      <dgm:t>
        <a:bodyPr/>
        <a:lstStyle/>
        <a:p>
          <a:r>
            <a:rPr lang="en-US" dirty="0" smtClean="0"/>
            <a:t>Lay eggs</a:t>
          </a:r>
          <a:endParaRPr lang="en-US" dirty="0"/>
        </a:p>
      </dgm:t>
    </dgm:pt>
    <dgm:pt modelId="{FDDD86B0-4F97-9F42-8469-5C13F09EF0AB}" type="parTrans" cxnId="{B577C73B-4F6D-D748-B485-377A759305D6}">
      <dgm:prSet/>
      <dgm:spPr/>
      <dgm:t>
        <a:bodyPr/>
        <a:lstStyle/>
        <a:p>
          <a:endParaRPr lang="en-US"/>
        </a:p>
      </dgm:t>
    </dgm:pt>
    <dgm:pt modelId="{A76D6EBC-6D03-8348-A2C0-09474540E507}" type="sibTrans" cxnId="{B577C73B-4F6D-D748-B485-377A759305D6}">
      <dgm:prSet/>
      <dgm:spPr/>
      <dgm:t>
        <a:bodyPr/>
        <a:lstStyle/>
        <a:p>
          <a:endParaRPr lang="en-US"/>
        </a:p>
      </dgm:t>
    </dgm:pt>
    <dgm:pt modelId="{C8D66570-20B0-9F4F-A704-662DF8911BF4}">
      <dgm:prSet custT="1"/>
      <dgm:spPr/>
      <dgm:t>
        <a:bodyPr/>
        <a:lstStyle/>
        <a:p>
          <a:r>
            <a:rPr lang="en-US" sz="2500" baseline="0" dirty="0" smtClean="0"/>
            <a:t>Two wings</a:t>
          </a:r>
          <a:endParaRPr lang="en-US" sz="2500" baseline="0" dirty="0"/>
        </a:p>
      </dgm:t>
    </dgm:pt>
    <dgm:pt modelId="{4336C2D7-1B7F-C54E-9CA6-6081EEA7F99C}" type="parTrans" cxnId="{8D6FA532-6DB1-F944-8196-0EDADFE8D48D}">
      <dgm:prSet/>
      <dgm:spPr/>
      <dgm:t>
        <a:bodyPr/>
        <a:lstStyle/>
        <a:p>
          <a:endParaRPr lang="en-US"/>
        </a:p>
      </dgm:t>
    </dgm:pt>
    <dgm:pt modelId="{9D9A4FD6-2A4A-5544-9648-6F7E35D89737}" type="sibTrans" cxnId="{8D6FA532-6DB1-F944-8196-0EDADFE8D48D}">
      <dgm:prSet/>
      <dgm:spPr/>
      <dgm:t>
        <a:bodyPr/>
        <a:lstStyle/>
        <a:p>
          <a:endParaRPr lang="en-US"/>
        </a:p>
      </dgm:t>
    </dgm:pt>
    <dgm:pt modelId="{55A88D43-04F2-5840-A334-4E5FB062843A}" type="pres">
      <dgm:prSet presAssocID="{8752BD92-44FE-4B4F-A141-A0097AE9852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9512F8F-902F-F14A-9B43-9180DC454C9B}" type="pres">
      <dgm:prSet presAssocID="{B7385F03-5150-EE48-9FE5-7C11012C1B64}" presName="singleCycle" presStyleCnt="0"/>
      <dgm:spPr/>
    </dgm:pt>
    <dgm:pt modelId="{BD29D33D-6D34-0F41-8409-DE33105AE18E}" type="pres">
      <dgm:prSet presAssocID="{B7385F03-5150-EE48-9FE5-7C11012C1B64}" presName="singleCenter" presStyleLbl="node1" presStyleIdx="0" presStyleCnt="7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F76C6A1F-A142-004E-A016-94F021A5240D}" type="pres">
      <dgm:prSet presAssocID="{174BEEEB-BCBC-064D-B8FF-57B045CB4B04}" presName="Name56" presStyleLbl="parChTrans1D2" presStyleIdx="0" presStyleCnt="6"/>
      <dgm:spPr/>
      <dgm:t>
        <a:bodyPr/>
        <a:lstStyle/>
        <a:p>
          <a:endParaRPr lang="en-US"/>
        </a:p>
      </dgm:t>
    </dgm:pt>
    <dgm:pt modelId="{1354868D-B7FB-2A43-A098-12299DB8CBB0}" type="pres">
      <dgm:prSet presAssocID="{3F7E0AE1-AD17-A647-BC02-00FEA2C165A3}" presName="text0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91CAEB-4A74-704C-93DA-11410B61EC47}" type="pres">
      <dgm:prSet presAssocID="{4336C2D7-1B7F-C54E-9CA6-6081EEA7F99C}" presName="Name56" presStyleLbl="parChTrans1D2" presStyleIdx="1" presStyleCnt="6"/>
      <dgm:spPr/>
      <dgm:t>
        <a:bodyPr/>
        <a:lstStyle/>
        <a:p>
          <a:endParaRPr lang="en-US"/>
        </a:p>
      </dgm:t>
    </dgm:pt>
    <dgm:pt modelId="{BB4513C0-8949-A345-8CAD-CF3E3971772A}" type="pres">
      <dgm:prSet presAssocID="{C8D66570-20B0-9F4F-A704-662DF8911BF4}" presName="text0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B4AE0F-9EDF-2947-AFCE-7C83EF012CD0}" type="pres">
      <dgm:prSet presAssocID="{BB78E3FF-B28F-6D4D-A032-3E3159FF0107}" presName="Name56" presStyleLbl="parChTrans1D2" presStyleIdx="2" presStyleCnt="6"/>
      <dgm:spPr/>
      <dgm:t>
        <a:bodyPr/>
        <a:lstStyle/>
        <a:p>
          <a:endParaRPr lang="en-US"/>
        </a:p>
      </dgm:t>
    </dgm:pt>
    <dgm:pt modelId="{A4F097CF-5C51-4346-B6E3-CE1293455AB1}" type="pres">
      <dgm:prSet presAssocID="{EA23CB60-900F-E54E-962F-842D14EECF92}" presName="text0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FE657B-1CE5-D14F-9B05-4FC8877B51D5}" type="pres">
      <dgm:prSet presAssocID="{FDDD86B0-4F97-9F42-8469-5C13F09EF0AB}" presName="Name56" presStyleLbl="parChTrans1D2" presStyleIdx="3" presStyleCnt="6"/>
      <dgm:spPr/>
      <dgm:t>
        <a:bodyPr/>
        <a:lstStyle/>
        <a:p>
          <a:endParaRPr lang="en-US"/>
        </a:p>
      </dgm:t>
    </dgm:pt>
    <dgm:pt modelId="{CBFAE49B-518F-E642-8F0C-F87C29EC19EB}" type="pres">
      <dgm:prSet presAssocID="{D6979402-F7E6-6340-AB74-C10156C23C37}" presName="text0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CE411A-D812-AA48-A75A-00AAD8103543}" type="pres">
      <dgm:prSet presAssocID="{B657FD94-8CF0-AA43-BD8F-E1FFCECC311C}" presName="Name56" presStyleLbl="parChTrans1D2" presStyleIdx="4" presStyleCnt="6"/>
      <dgm:spPr/>
      <dgm:t>
        <a:bodyPr/>
        <a:lstStyle/>
        <a:p>
          <a:endParaRPr lang="en-US"/>
        </a:p>
      </dgm:t>
    </dgm:pt>
    <dgm:pt modelId="{9310A3B1-7870-A144-A34A-262D03A05895}" type="pres">
      <dgm:prSet presAssocID="{BE5E7157-A2A2-8341-8E58-738D53E2F64A}" presName="text0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E37DA7-1D33-DD40-8338-559A41885376}" type="pres">
      <dgm:prSet presAssocID="{1E82BE72-902C-114D-972D-DECCAF086396}" presName="Name56" presStyleLbl="parChTrans1D2" presStyleIdx="5" presStyleCnt="6"/>
      <dgm:spPr/>
      <dgm:t>
        <a:bodyPr/>
        <a:lstStyle/>
        <a:p>
          <a:endParaRPr lang="en-US"/>
        </a:p>
      </dgm:t>
    </dgm:pt>
    <dgm:pt modelId="{6F17E89B-9739-E648-A1BC-B719C00E5B05}" type="pres">
      <dgm:prSet presAssocID="{9C2BD00A-6942-764E-9172-AB668802CEFB}" presName="text0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395FC0-5357-D547-8BD5-5E23822DD8A4}" type="presOf" srcId="{3F7E0AE1-AD17-A647-BC02-00FEA2C165A3}" destId="{1354868D-B7FB-2A43-A098-12299DB8CBB0}" srcOrd="0" destOrd="0" presId="urn:microsoft.com/office/officeart/2008/layout/RadialCluster"/>
    <dgm:cxn modelId="{1E7892B8-EB92-9244-B5C0-57DD73FCE644}" type="presOf" srcId="{4336C2D7-1B7F-C54E-9CA6-6081EEA7F99C}" destId="{B891CAEB-4A74-704C-93DA-11410B61EC47}" srcOrd="0" destOrd="0" presId="urn:microsoft.com/office/officeart/2008/layout/RadialCluster"/>
    <dgm:cxn modelId="{D39C6746-8B80-044D-BC61-55BD1A209FF9}" type="presOf" srcId="{174BEEEB-BCBC-064D-B8FF-57B045CB4B04}" destId="{F76C6A1F-A142-004E-A016-94F021A5240D}" srcOrd="0" destOrd="0" presId="urn:microsoft.com/office/officeart/2008/layout/RadialCluster"/>
    <dgm:cxn modelId="{9B69E6A8-3069-D346-B2DB-0BD008E7E408}" type="presOf" srcId="{8752BD92-44FE-4B4F-A141-A0097AE98527}" destId="{55A88D43-04F2-5840-A334-4E5FB062843A}" srcOrd="0" destOrd="0" presId="urn:microsoft.com/office/officeart/2008/layout/RadialCluster"/>
    <dgm:cxn modelId="{B9F82157-9FFB-2247-9CA4-D19B0EB31CA0}" type="presOf" srcId="{9C2BD00A-6942-764E-9172-AB668802CEFB}" destId="{6F17E89B-9739-E648-A1BC-B719C00E5B05}" srcOrd="0" destOrd="0" presId="urn:microsoft.com/office/officeart/2008/layout/RadialCluster"/>
    <dgm:cxn modelId="{77955593-8D5D-E344-8995-8DE3BFE56DCE}" srcId="{B7385F03-5150-EE48-9FE5-7C11012C1B64}" destId="{3F7E0AE1-AD17-A647-BC02-00FEA2C165A3}" srcOrd="0" destOrd="0" parTransId="{174BEEEB-BCBC-064D-B8FF-57B045CB4B04}" sibTransId="{D1519F7E-08B8-564A-8EB7-4846706D0492}"/>
    <dgm:cxn modelId="{06AC0747-FF98-7347-BF83-464BD06F0636}" srcId="{B7385F03-5150-EE48-9FE5-7C11012C1B64}" destId="{EA23CB60-900F-E54E-962F-842D14EECF92}" srcOrd="2" destOrd="0" parTransId="{BB78E3FF-B28F-6D4D-A032-3E3159FF0107}" sibTransId="{2CE2D7C0-4F58-8743-9DEC-BEB4BD7DB21D}"/>
    <dgm:cxn modelId="{AE55A2E3-789D-214C-8E1C-D66159DFDF1A}" srcId="{8752BD92-44FE-4B4F-A141-A0097AE98527}" destId="{B7385F03-5150-EE48-9FE5-7C11012C1B64}" srcOrd="0" destOrd="0" parTransId="{62AB9AE9-573D-9246-BFF6-D7A681F8ECE1}" sibTransId="{946E6BE9-C319-7047-AAF7-EC9E7FBCD494}"/>
    <dgm:cxn modelId="{872EE624-9B9B-A940-A352-03B3CD304B82}" type="presOf" srcId="{D6979402-F7E6-6340-AB74-C10156C23C37}" destId="{CBFAE49B-518F-E642-8F0C-F87C29EC19EB}" srcOrd="0" destOrd="0" presId="urn:microsoft.com/office/officeart/2008/layout/RadialCluster"/>
    <dgm:cxn modelId="{CEFF89E5-2F52-DD4B-B161-CE69418AEDE7}" type="presOf" srcId="{BB78E3FF-B28F-6D4D-A032-3E3159FF0107}" destId="{62B4AE0F-9EDF-2947-AFCE-7C83EF012CD0}" srcOrd="0" destOrd="0" presId="urn:microsoft.com/office/officeart/2008/layout/RadialCluster"/>
    <dgm:cxn modelId="{F2E7C7B2-08BF-6042-9A3B-BFD9031AD295}" type="presOf" srcId="{FDDD86B0-4F97-9F42-8469-5C13F09EF0AB}" destId="{DCFE657B-1CE5-D14F-9B05-4FC8877B51D5}" srcOrd="0" destOrd="0" presId="urn:microsoft.com/office/officeart/2008/layout/RadialCluster"/>
    <dgm:cxn modelId="{F637A06B-D471-5F44-BD9D-21BD6DC52182}" srcId="{B7385F03-5150-EE48-9FE5-7C11012C1B64}" destId="{9C2BD00A-6942-764E-9172-AB668802CEFB}" srcOrd="5" destOrd="0" parTransId="{1E82BE72-902C-114D-972D-DECCAF086396}" sibTransId="{14A2355E-C9A4-3D41-A8FD-A211A484378A}"/>
    <dgm:cxn modelId="{4F2FD6CA-E23E-9340-B74E-59399B94FDC0}" type="presOf" srcId="{BE5E7157-A2A2-8341-8E58-738D53E2F64A}" destId="{9310A3B1-7870-A144-A34A-262D03A05895}" srcOrd="0" destOrd="0" presId="urn:microsoft.com/office/officeart/2008/layout/RadialCluster"/>
    <dgm:cxn modelId="{3199D6BA-0DD4-1F41-A4CB-711497F4A5C1}" type="presOf" srcId="{C8D66570-20B0-9F4F-A704-662DF8911BF4}" destId="{BB4513C0-8949-A345-8CAD-CF3E3971772A}" srcOrd="0" destOrd="0" presId="urn:microsoft.com/office/officeart/2008/layout/RadialCluster"/>
    <dgm:cxn modelId="{B577C73B-4F6D-D748-B485-377A759305D6}" srcId="{B7385F03-5150-EE48-9FE5-7C11012C1B64}" destId="{D6979402-F7E6-6340-AB74-C10156C23C37}" srcOrd="3" destOrd="0" parTransId="{FDDD86B0-4F97-9F42-8469-5C13F09EF0AB}" sibTransId="{A76D6EBC-6D03-8348-A2C0-09474540E507}"/>
    <dgm:cxn modelId="{7B0EC767-FBBE-5E45-95C2-3ABB0B3C90F9}" srcId="{B7385F03-5150-EE48-9FE5-7C11012C1B64}" destId="{BE5E7157-A2A2-8341-8E58-738D53E2F64A}" srcOrd="4" destOrd="0" parTransId="{B657FD94-8CF0-AA43-BD8F-E1FFCECC311C}" sibTransId="{306A1653-B5DF-3946-B81F-93CF5E47781F}"/>
    <dgm:cxn modelId="{8D6FA532-6DB1-F944-8196-0EDADFE8D48D}" srcId="{B7385F03-5150-EE48-9FE5-7C11012C1B64}" destId="{C8D66570-20B0-9F4F-A704-662DF8911BF4}" srcOrd="1" destOrd="0" parTransId="{4336C2D7-1B7F-C54E-9CA6-6081EEA7F99C}" sibTransId="{9D9A4FD6-2A4A-5544-9648-6F7E35D89737}"/>
    <dgm:cxn modelId="{902B8BD0-B173-B040-9000-DF5A6D131C66}" type="presOf" srcId="{B7385F03-5150-EE48-9FE5-7C11012C1B64}" destId="{BD29D33D-6D34-0F41-8409-DE33105AE18E}" srcOrd="0" destOrd="0" presId="urn:microsoft.com/office/officeart/2008/layout/RadialCluster"/>
    <dgm:cxn modelId="{576D3E1D-2352-B647-92D0-8D727585B4E8}" type="presOf" srcId="{EA23CB60-900F-E54E-962F-842D14EECF92}" destId="{A4F097CF-5C51-4346-B6E3-CE1293455AB1}" srcOrd="0" destOrd="0" presId="urn:microsoft.com/office/officeart/2008/layout/RadialCluster"/>
    <dgm:cxn modelId="{3346B0AD-9092-C84E-8A5C-11FAEB4C4D06}" type="presOf" srcId="{B657FD94-8CF0-AA43-BD8F-E1FFCECC311C}" destId="{32CE411A-D812-AA48-A75A-00AAD8103543}" srcOrd="0" destOrd="0" presId="urn:microsoft.com/office/officeart/2008/layout/RadialCluster"/>
    <dgm:cxn modelId="{A7350FCF-A0B0-0A4D-8449-755EDA75C283}" type="presOf" srcId="{1E82BE72-902C-114D-972D-DECCAF086396}" destId="{BBE37DA7-1D33-DD40-8338-559A41885376}" srcOrd="0" destOrd="0" presId="urn:microsoft.com/office/officeart/2008/layout/RadialCluster"/>
    <dgm:cxn modelId="{16851EC7-79E9-C444-A2F8-4615992901D3}" type="presParOf" srcId="{55A88D43-04F2-5840-A334-4E5FB062843A}" destId="{A9512F8F-902F-F14A-9B43-9180DC454C9B}" srcOrd="0" destOrd="0" presId="urn:microsoft.com/office/officeart/2008/layout/RadialCluster"/>
    <dgm:cxn modelId="{6FD3FD7C-3AA9-2B40-91AB-E8BD94C829E4}" type="presParOf" srcId="{A9512F8F-902F-F14A-9B43-9180DC454C9B}" destId="{BD29D33D-6D34-0F41-8409-DE33105AE18E}" srcOrd="0" destOrd="0" presId="urn:microsoft.com/office/officeart/2008/layout/RadialCluster"/>
    <dgm:cxn modelId="{FF17D4B5-FBCE-0742-BA8A-C14E6F550E1F}" type="presParOf" srcId="{A9512F8F-902F-F14A-9B43-9180DC454C9B}" destId="{F76C6A1F-A142-004E-A016-94F021A5240D}" srcOrd="1" destOrd="0" presId="urn:microsoft.com/office/officeart/2008/layout/RadialCluster"/>
    <dgm:cxn modelId="{881B856D-1A11-F74B-B27D-F859445B97B3}" type="presParOf" srcId="{A9512F8F-902F-F14A-9B43-9180DC454C9B}" destId="{1354868D-B7FB-2A43-A098-12299DB8CBB0}" srcOrd="2" destOrd="0" presId="urn:microsoft.com/office/officeart/2008/layout/RadialCluster"/>
    <dgm:cxn modelId="{3759FFE8-130A-1D4D-A254-3A23BB4C3644}" type="presParOf" srcId="{A9512F8F-902F-F14A-9B43-9180DC454C9B}" destId="{B891CAEB-4A74-704C-93DA-11410B61EC47}" srcOrd="3" destOrd="0" presId="urn:microsoft.com/office/officeart/2008/layout/RadialCluster"/>
    <dgm:cxn modelId="{2FB3C0CF-B888-3E45-BD30-31F5E33A7DB3}" type="presParOf" srcId="{A9512F8F-902F-F14A-9B43-9180DC454C9B}" destId="{BB4513C0-8949-A345-8CAD-CF3E3971772A}" srcOrd="4" destOrd="0" presId="urn:microsoft.com/office/officeart/2008/layout/RadialCluster"/>
    <dgm:cxn modelId="{DA851E92-8B13-164F-BD49-C70B1738E7D9}" type="presParOf" srcId="{A9512F8F-902F-F14A-9B43-9180DC454C9B}" destId="{62B4AE0F-9EDF-2947-AFCE-7C83EF012CD0}" srcOrd="5" destOrd="0" presId="urn:microsoft.com/office/officeart/2008/layout/RadialCluster"/>
    <dgm:cxn modelId="{1A47AD16-0C74-084E-81CE-F7300DF0D171}" type="presParOf" srcId="{A9512F8F-902F-F14A-9B43-9180DC454C9B}" destId="{A4F097CF-5C51-4346-B6E3-CE1293455AB1}" srcOrd="6" destOrd="0" presId="urn:microsoft.com/office/officeart/2008/layout/RadialCluster"/>
    <dgm:cxn modelId="{8199F984-C7DA-724A-8313-0AC4E113B989}" type="presParOf" srcId="{A9512F8F-902F-F14A-9B43-9180DC454C9B}" destId="{DCFE657B-1CE5-D14F-9B05-4FC8877B51D5}" srcOrd="7" destOrd="0" presId="urn:microsoft.com/office/officeart/2008/layout/RadialCluster"/>
    <dgm:cxn modelId="{A2D091E8-E362-874F-A47C-DB7687C3ABB7}" type="presParOf" srcId="{A9512F8F-902F-F14A-9B43-9180DC454C9B}" destId="{CBFAE49B-518F-E642-8F0C-F87C29EC19EB}" srcOrd="8" destOrd="0" presId="urn:microsoft.com/office/officeart/2008/layout/RadialCluster"/>
    <dgm:cxn modelId="{3196F706-A8DD-2B4A-AE64-B1730909B1F1}" type="presParOf" srcId="{A9512F8F-902F-F14A-9B43-9180DC454C9B}" destId="{32CE411A-D812-AA48-A75A-00AAD8103543}" srcOrd="9" destOrd="0" presId="urn:microsoft.com/office/officeart/2008/layout/RadialCluster"/>
    <dgm:cxn modelId="{55C03878-4D63-614F-9D61-29D717BEFBC1}" type="presParOf" srcId="{A9512F8F-902F-F14A-9B43-9180DC454C9B}" destId="{9310A3B1-7870-A144-A34A-262D03A05895}" srcOrd="10" destOrd="0" presId="urn:microsoft.com/office/officeart/2008/layout/RadialCluster"/>
    <dgm:cxn modelId="{E17A5F36-020F-8C4F-8F2A-702F6C14E175}" type="presParOf" srcId="{A9512F8F-902F-F14A-9B43-9180DC454C9B}" destId="{BBE37DA7-1D33-DD40-8338-559A41885376}" srcOrd="11" destOrd="0" presId="urn:microsoft.com/office/officeart/2008/layout/RadialCluster"/>
    <dgm:cxn modelId="{1515DAD0-F73C-1642-B70D-9C1E08517491}" type="presParOf" srcId="{A9512F8F-902F-F14A-9B43-9180DC454C9B}" destId="{6F17E89B-9739-E648-A1BC-B719C00E5B05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0BE6704-90C6-C04B-BFB8-26894F4BF6A9}" type="doc">
      <dgm:prSet loTypeId="urn:microsoft.com/office/officeart/2008/layout/RadialCluster" loCatId="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C2879507-B631-0E4D-AFED-57C5CE7A2C36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F75E4DB1-1840-1F4F-BF41-391B676F07D7}" type="parTrans" cxnId="{F8BE18AD-F784-3E4F-B060-C0A6B505662F}">
      <dgm:prSet/>
      <dgm:spPr/>
      <dgm:t>
        <a:bodyPr/>
        <a:lstStyle/>
        <a:p>
          <a:endParaRPr lang="en-US"/>
        </a:p>
      </dgm:t>
    </dgm:pt>
    <dgm:pt modelId="{7BA7C573-B691-AE48-952B-EB5340252667}" type="sibTrans" cxnId="{F8BE18AD-F784-3E4F-B060-C0A6B505662F}">
      <dgm:prSet/>
      <dgm:spPr/>
      <dgm:t>
        <a:bodyPr/>
        <a:lstStyle/>
        <a:p>
          <a:endParaRPr lang="en-US"/>
        </a:p>
      </dgm:t>
    </dgm:pt>
    <dgm:pt modelId="{585F5FB6-2CB1-EC42-B6E6-76A8D2D66952}">
      <dgm:prSet phldrT="[Text]"/>
      <dgm:spPr/>
      <dgm:t>
        <a:bodyPr/>
        <a:lstStyle/>
        <a:p>
          <a:r>
            <a:rPr lang="en-US" dirty="0" smtClean="0"/>
            <a:t>Vertebrate</a:t>
          </a:r>
          <a:endParaRPr lang="en-US" dirty="0"/>
        </a:p>
      </dgm:t>
    </dgm:pt>
    <dgm:pt modelId="{0BBB0571-B87F-A24D-A7C0-750980CFC3A4}" type="parTrans" cxnId="{ABB0D61F-6DBF-E44C-A3E4-183D50A6AC64}">
      <dgm:prSet/>
      <dgm:spPr/>
      <dgm:t>
        <a:bodyPr/>
        <a:lstStyle/>
        <a:p>
          <a:endParaRPr lang="en-US"/>
        </a:p>
      </dgm:t>
    </dgm:pt>
    <dgm:pt modelId="{7FD36E23-4445-3E47-9CE7-384A01774DA9}" type="sibTrans" cxnId="{ABB0D61F-6DBF-E44C-A3E4-183D50A6AC64}">
      <dgm:prSet/>
      <dgm:spPr/>
      <dgm:t>
        <a:bodyPr/>
        <a:lstStyle/>
        <a:p>
          <a:endParaRPr lang="en-US"/>
        </a:p>
      </dgm:t>
    </dgm:pt>
    <dgm:pt modelId="{D636E394-D698-4B4D-8A88-FDBDA0D0698C}">
      <dgm:prSet/>
      <dgm:spPr/>
      <dgm:t>
        <a:bodyPr/>
        <a:lstStyle/>
        <a:p>
          <a:r>
            <a:rPr lang="en-US" dirty="0" smtClean="0"/>
            <a:t>Dry skin</a:t>
          </a:r>
          <a:endParaRPr lang="en-US" dirty="0"/>
        </a:p>
      </dgm:t>
    </dgm:pt>
    <dgm:pt modelId="{26E989ED-D440-B341-94F4-7874CBEEFE59}" type="parTrans" cxnId="{2FC2D8FC-3E0C-5646-BF2A-64ADB8AFF2FB}">
      <dgm:prSet/>
      <dgm:spPr/>
      <dgm:t>
        <a:bodyPr/>
        <a:lstStyle/>
        <a:p>
          <a:endParaRPr lang="en-US"/>
        </a:p>
      </dgm:t>
    </dgm:pt>
    <dgm:pt modelId="{EEE32BEE-94E7-EB49-A9F3-2F093E44681F}" type="sibTrans" cxnId="{2FC2D8FC-3E0C-5646-BF2A-64ADB8AFF2FB}">
      <dgm:prSet/>
      <dgm:spPr/>
      <dgm:t>
        <a:bodyPr/>
        <a:lstStyle/>
        <a:p>
          <a:endParaRPr lang="en-US"/>
        </a:p>
      </dgm:t>
    </dgm:pt>
    <dgm:pt modelId="{9C8083EC-1657-7947-8F13-EB9A33234CA1}">
      <dgm:prSet/>
      <dgm:spPr/>
      <dgm:t>
        <a:bodyPr/>
        <a:lstStyle/>
        <a:p>
          <a:r>
            <a:rPr lang="en-US" dirty="0" smtClean="0"/>
            <a:t>Scaly skin</a:t>
          </a:r>
          <a:endParaRPr lang="en-US" dirty="0"/>
        </a:p>
      </dgm:t>
    </dgm:pt>
    <dgm:pt modelId="{3D01B1FD-44AF-8B4C-BA22-C43F48D3710E}" type="parTrans" cxnId="{6C3FF424-3DF6-0A4D-AB67-F4A3CEEEF82D}">
      <dgm:prSet/>
      <dgm:spPr/>
      <dgm:t>
        <a:bodyPr/>
        <a:lstStyle/>
        <a:p>
          <a:endParaRPr lang="en-US"/>
        </a:p>
      </dgm:t>
    </dgm:pt>
    <dgm:pt modelId="{0EADB17D-A693-3F4A-AEB9-67D01E7FCDB6}" type="sibTrans" cxnId="{6C3FF424-3DF6-0A4D-AB67-F4A3CEEEF82D}">
      <dgm:prSet/>
      <dgm:spPr/>
      <dgm:t>
        <a:bodyPr/>
        <a:lstStyle/>
        <a:p>
          <a:endParaRPr lang="en-US"/>
        </a:p>
      </dgm:t>
    </dgm:pt>
    <dgm:pt modelId="{5497A30D-C3C8-7B4A-8F53-51B83322F43B}">
      <dgm:prSet/>
      <dgm:spPr/>
      <dgm:t>
        <a:bodyPr/>
        <a:lstStyle/>
        <a:p>
          <a:r>
            <a:rPr lang="en-US" dirty="0" smtClean="0"/>
            <a:t>Cold-blooded</a:t>
          </a:r>
          <a:endParaRPr lang="en-US" dirty="0"/>
        </a:p>
      </dgm:t>
    </dgm:pt>
    <dgm:pt modelId="{62861A30-D258-1243-A42D-6B21ED24C8BE}" type="parTrans" cxnId="{96775D9F-E376-9841-89CA-31A47C28B322}">
      <dgm:prSet/>
      <dgm:spPr/>
      <dgm:t>
        <a:bodyPr/>
        <a:lstStyle/>
        <a:p>
          <a:endParaRPr lang="en-US"/>
        </a:p>
      </dgm:t>
    </dgm:pt>
    <dgm:pt modelId="{2A9F85D2-CE0F-5746-9AF4-2EF3B96B9720}" type="sibTrans" cxnId="{96775D9F-E376-9841-89CA-31A47C28B322}">
      <dgm:prSet/>
      <dgm:spPr/>
      <dgm:t>
        <a:bodyPr/>
        <a:lstStyle/>
        <a:p>
          <a:endParaRPr lang="en-US"/>
        </a:p>
      </dgm:t>
    </dgm:pt>
    <dgm:pt modelId="{061FD091-4CF1-3945-A7A1-E000A0015C19}">
      <dgm:prSet/>
      <dgm:spPr/>
      <dgm:t>
        <a:bodyPr/>
        <a:lstStyle/>
        <a:p>
          <a:r>
            <a:rPr lang="en-US" dirty="0" smtClean="0"/>
            <a:t>Usually lay eggs</a:t>
          </a:r>
          <a:endParaRPr lang="en-US" dirty="0"/>
        </a:p>
      </dgm:t>
    </dgm:pt>
    <dgm:pt modelId="{7BADD80D-ED71-8749-8BD9-4F7EFE05F940}" type="parTrans" cxnId="{5FB6925F-E024-1F4E-BE8F-BF341434ED7C}">
      <dgm:prSet/>
      <dgm:spPr/>
      <dgm:t>
        <a:bodyPr/>
        <a:lstStyle/>
        <a:p>
          <a:endParaRPr lang="en-US"/>
        </a:p>
      </dgm:t>
    </dgm:pt>
    <dgm:pt modelId="{50E6129E-D38A-1143-A4ED-C7300FE54F36}" type="sibTrans" cxnId="{5FB6925F-E024-1F4E-BE8F-BF341434ED7C}">
      <dgm:prSet/>
      <dgm:spPr/>
      <dgm:t>
        <a:bodyPr/>
        <a:lstStyle/>
        <a:p>
          <a:endParaRPr lang="en-US"/>
        </a:p>
      </dgm:t>
    </dgm:pt>
    <dgm:pt modelId="{0391B30C-2432-5346-85EC-A10F42FBF684}">
      <dgm:prSet/>
      <dgm:spPr/>
      <dgm:t>
        <a:bodyPr/>
        <a:lstStyle/>
        <a:p>
          <a:r>
            <a:rPr lang="en-US" dirty="0" smtClean="0"/>
            <a:t>Breathe air</a:t>
          </a:r>
          <a:endParaRPr lang="en-US" dirty="0"/>
        </a:p>
      </dgm:t>
    </dgm:pt>
    <dgm:pt modelId="{DA285983-DB33-DC4F-B134-CEEF4AE2A475}" type="parTrans" cxnId="{DD885355-17B5-4640-83DD-969F3A4144E3}">
      <dgm:prSet/>
      <dgm:spPr/>
      <dgm:t>
        <a:bodyPr/>
        <a:lstStyle/>
        <a:p>
          <a:endParaRPr lang="en-US"/>
        </a:p>
      </dgm:t>
    </dgm:pt>
    <dgm:pt modelId="{0057CDA6-0675-2241-9413-76CDD51845EE}" type="sibTrans" cxnId="{DD885355-17B5-4640-83DD-969F3A4144E3}">
      <dgm:prSet/>
      <dgm:spPr/>
      <dgm:t>
        <a:bodyPr/>
        <a:lstStyle/>
        <a:p>
          <a:endParaRPr lang="en-US"/>
        </a:p>
      </dgm:t>
    </dgm:pt>
    <dgm:pt modelId="{3B0D49D6-69BF-9A48-92A1-9ECB64086E91}" type="pres">
      <dgm:prSet presAssocID="{B0BE6704-90C6-C04B-BFB8-26894F4BF6A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7986954-8B2C-154A-8D32-4FD3E5EDC803}" type="pres">
      <dgm:prSet presAssocID="{C2879507-B631-0E4D-AFED-57C5CE7A2C36}" presName="singleCycle" presStyleCnt="0"/>
      <dgm:spPr/>
    </dgm:pt>
    <dgm:pt modelId="{F89C5C2B-B489-FC40-9D0F-85A9BCB265CE}" type="pres">
      <dgm:prSet presAssocID="{C2879507-B631-0E4D-AFED-57C5CE7A2C36}" presName="singleCenter" presStyleLbl="node1" presStyleIdx="0" presStyleCnt="7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C0253735-DC73-C243-9350-45C93E0C9A98}" type="pres">
      <dgm:prSet presAssocID="{0BBB0571-B87F-A24D-A7C0-750980CFC3A4}" presName="Name56" presStyleLbl="parChTrans1D2" presStyleIdx="0" presStyleCnt="6"/>
      <dgm:spPr/>
      <dgm:t>
        <a:bodyPr/>
        <a:lstStyle/>
        <a:p>
          <a:endParaRPr lang="en-US"/>
        </a:p>
      </dgm:t>
    </dgm:pt>
    <dgm:pt modelId="{A63C4ABA-DB15-9C42-9581-6797C33E8B9E}" type="pres">
      <dgm:prSet presAssocID="{585F5FB6-2CB1-EC42-B6E6-76A8D2D66952}" presName="text0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B721BB-0CFC-F647-9C5C-1C5659C1B5C7}" type="pres">
      <dgm:prSet presAssocID="{26E989ED-D440-B341-94F4-7874CBEEFE59}" presName="Name56" presStyleLbl="parChTrans1D2" presStyleIdx="1" presStyleCnt="6"/>
      <dgm:spPr/>
      <dgm:t>
        <a:bodyPr/>
        <a:lstStyle/>
        <a:p>
          <a:endParaRPr lang="en-US"/>
        </a:p>
      </dgm:t>
    </dgm:pt>
    <dgm:pt modelId="{BD041A2D-BDBF-734E-B7CE-43E381F88B60}" type="pres">
      <dgm:prSet presAssocID="{D636E394-D698-4B4D-8A88-FDBDA0D0698C}" presName="text0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75A8E5-AAE9-0D42-AF5B-B5F642412DC3}" type="pres">
      <dgm:prSet presAssocID="{3D01B1FD-44AF-8B4C-BA22-C43F48D3710E}" presName="Name56" presStyleLbl="parChTrans1D2" presStyleIdx="2" presStyleCnt="6"/>
      <dgm:spPr/>
      <dgm:t>
        <a:bodyPr/>
        <a:lstStyle/>
        <a:p>
          <a:endParaRPr lang="en-US"/>
        </a:p>
      </dgm:t>
    </dgm:pt>
    <dgm:pt modelId="{75AA9EE2-82CA-FD45-A31A-2EF3CA6EB5FB}" type="pres">
      <dgm:prSet presAssocID="{9C8083EC-1657-7947-8F13-EB9A33234CA1}" presName="text0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AFF0EE-E7A1-0B43-8A2F-CDEF27BEB996}" type="pres">
      <dgm:prSet presAssocID="{62861A30-D258-1243-A42D-6B21ED24C8BE}" presName="Name56" presStyleLbl="parChTrans1D2" presStyleIdx="3" presStyleCnt="6"/>
      <dgm:spPr/>
      <dgm:t>
        <a:bodyPr/>
        <a:lstStyle/>
        <a:p>
          <a:endParaRPr lang="en-US"/>
        </a:p>
      </dgm:t>
    </dgm:pt>
    <dgm:pt modelId="{A4BF6C5D-4F35-9749-B3F0-745848A7C1E4}" type="pres">
      <dgm:prSet presAssocID="{5497A30D-C3C8-7B4A-8F53-51B83322F43B}" presName="text0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388F62-CDE4-1046-BBD2-76BC73469762}" type="pres">
      <dgm:prSet presAssocID="{7BADD80D-ED71-8749-8BD9-4F7EFE05F940}" presName="Name56" presStyleLbl="parChTrans1D2" presStyleIdx="4" presStyleCnt="6"/>
      <dgm:spPr/>
      <dgm:t>
        <a:bodyPr/>
        <a:lstStyle/>
        <a:p>
          <a:endParaRPr lang="en-US"/>
        </a:p>
      </dgm:t>
    </dgm:pt>
    <dgm:pt modelId="{6DB4B0B1-7203-DB42-B162-8E25802223CF}" type="pres">
      <dgm:prSet presAssocID="{061FD091-4CF1-3945-A7A1-E000A0015C19}" presName="text0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AF5C85-506F-294A-A707-D1C38D74A14C}" type="pres">
      <dgm:prSet presAssocID="{DA285983-DB33-DC4F-B134-CEEF4AE2A475}" presName="Name56" presStyleLbl="parChTrans1D2" presStyleIdx="5" presStyleCnt="6"/>
      <dgm:spPr/>
      <dgm:t>
        <a:bodyPr/>
        <a:lstStyle/>
        <a:p>
          <a:endParaRPr lang="en-US"/>
        </a:p>
      </dgm:t>
    </dgm:pt>
    <dgm:pt modelId="{5844AFD9-6171-8B48-9946-8753E6F05127}" type="pres">
      <dgm:prSet presAssocID="{0391B30C-2432-5346-85EC-A10F42FBF684}" presName="text0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AE116E-5585-4E40-ACD9-9F504D088629}" type="presOf" srcId="{9C8083EC-1657-7947-8F13-EB9A33234CA1}" destId="{75AA9EE2-82CA-FD45-A31A-2EF3CA6EB5FB}" srcOrd="0" destOrd="0" presId="urn:microsoft.com/office/officeart/2008/layout/RadialCluster"/>
    <dgm:cxn modelId="{312EFECA-4EC0-454B-ABA1-EEC9152CAC7B}" type="presOf" srcId="{62861A30-D258-1243-A42D-6B21ED24C8BE}" destId="{61AFF0EE-E7A1-0B43-8A2F-CDEF27BEB996}" srcOrd="0" destOrd="0" presId="urn:microsoft.com/office/officeart/2008/layout/RadialCluster"/>
    <dgm:cxn modelId="{02744984-16CF-6843-A19E-A86684F2DAEB}" type="presOf" srcId="{585F5FB6-2CB1-EC42-B6E6-76A8D2D66952}" destId="{A63C4ABA-DB15-9C42-9581-6797C33E8B9E}" srcOrd="0" destOrd="0" presId="urn:microsoft.com/office/officeart/2008/layout/RadialCluster"/>
    <dgm:cxn modelId="{2FC2D8FC-3E0C-5646-BF2A-64ADB8AFF2FB}" srcId="{C2879507-B631-0E4D-AFED-57C5CE7A2C36}" destId="{D636E394-D698-4B4D-8A88-FDBDA0D0698C}" srcOrd="1" destOrd="0" parTransId="{26E989ED-D440-B341-94F4-7874CBEEFE59}" sibTransId="{EEE32BEE-94E7-EB49-A9F3-2F093E44681F}"/>
    <dgm:cxn modelId="{A8C3E3A3-8B60-CC43-9AF2-15658723EEC4}" type="presOf" srcId="{3D01B1FD-44AF-8B4C-BA22-C43F48D3710E}" destId="{2B75A8E5-AAE9-0D42-AF5B-B5F642412DC3}" srcOrd="0" destOrd="0" presId="urn:microsoft.com/office/officeart/2008/layout/RadialCluster"/>
    <dgm:cxn modelId="{51E7BB95-C349-3D47-A83D-42E0A46DBF9C}" type="presOf" srcId="{7BADD80D-ED71-8749-8BD9-4F7EFE05F940}" destId="{A8388F62-CDE4-1046-BBD2-76BC73469762}" srcOrd="0" destOrd="0" presId="urn:microsoft.com/office/officeart/2008/layout/RadialCluster"/>
    <dgm:cxn modelId="{18DA4DD6-24B6-7048-91DC-9BF283EE50B0}" type="presOf" srcId="{D636E394-D698-4B4D-8A88-FDBDA0D0698C}" destId="{BD041A2D-BDBF-734E-B7CE-43E381F88B60}" srcOrd="0" destOrd="0" presId="urn:microsoft.com/office/officeart/2008/layout/RadialCluster"/>
    <dgm:cxn modelId="{C03A421C-E5C8-FF49-9660-21F6645044E4}" type="presOf" srcId="{5497A30D-C3C8-7B4A-8F53-51B83322F43B}" destId="{A4BF6C5D-4F35-9749-B3F0-745848A7C1E4}" srcOrd="0" destOrd="0" presId="urn:microsoft.com/office/officeart/2008/layout/RadialCluster"/>
    <dgm:cxn modelId="{6C3FF424-3DF6-0A4D-AB67-F4A3CEEEF82D}" srcId="{C2879507-B631-0E4D-AFED-57C5CE7A2C36}" destId="{9C8083EC-1657-7947-8F13-EB9A33234CA1}" srcOrd="2" destOrd="0" parTransId="{3D01B1FD-44AF-8B4C-BA22-C43F48D3710E}" sibTransId="{0EADB17D-A693-3F4A-AEB9-67D01E7FCDB6}"/>
    <dgm:cxn modelId="{AB16BC21-C715-4745-BA2A-D1E13EF96C8E}" type="presOf" srcId="{B0BE6704-90C6-C04B-BFB8-26894F4BF6A9}" destId="{3B0D49D6-69BF-9A48-92A1-9ECB64086E91}" srcOrd="0" destOrd="0" presId="urn:microsoft.com/office/officeart/2008/layout/RadialCluster"/>
    <dgm:cxn modelId="{9BA1D400-88CA-A242-BDD2-9D449C9174C4}" type="presOf" srcId="{0391B30C-2432-5346-85EC-A10F42FBF684}" destId="{5844AFD9-6171-8B48-9946-8753E6F05127}" srcOrd="0" destOrd="0" presId="urn:microsoft.com/office/officeart/2008/layout/RadialCluster"/>
    <dgm:cxn modelId="{4FA09832-2574-8448-84FD-2119F92F7834}" type="presOf" srcId="{DA285983-DB33-DC4F-B134-CEEF4AE2A475}" destId="{77AF5C85-506F-294A-A707-D1C38D74A14C}" srcOrd="0" destOrd="0" presId="urn:microsoft.com/office/officeart/2008/layout/RadialCluster"/>
    <dgm:cxn modelId="{0A8DFB20-1603-3841-A5EC-4030F466DADE}" type="presOf" srcId="{0BBB0571-B87F-A24D-A7C0-750980CFC3A4}" destId="{C0253735-DC73-C243-9350-45C93E0C9A98}" srcOrd="0" destOrd="0" presId="urn:microsoft.com/office/officeart/2008/layout/RadialCluster"/>
    <dgm:cxn modelId="{ABB0D61F-6DBF-E44C-A3E4-183D50A6AC64}" srcId="{C2879507-B631-0E4D-AFED-57C5CE7A2C36}" destId="{585F5FB6-2CB1-EC42-B6E6-76A8D2D66952}" srcOrd="0" destOrd="0" parTransId="{0BBB0571-B87F-A24D-A7C0-750980CFC3A4}" sibTransId="{7FD36E23-4445-3E47-9CE7-384A01774DA9}"/>
    <dgm:cxn modelId="{F8BE18AD-F784-3E4F-B060-C0A6B505662F}" srcId="{B0BE6704-90C6-C04B-BFB8-26894F4BF6A9}" destId="{C2879507-B631-0E4D-AFED-57C5CE7A2C36}" srcOrd="0" destOrd="0" parTransId="{F75E4DB1-1840-1F4F-BF41-391B676F07D7}" sibTransId="{7BA7C573-B691-AE48-952B-EB5340252667}"/>
    <dgm:cxn modelId="{6F4955BA-1398-BA47-B3E2-436F74749758}" type="presOf" srcId="{C2879507-B631-0E4D-AFED-57C5CE7A2C36}" destId="{F89C5C2B-B489-FC40-9D0F-85A9BCB265CE}" srcOrd="0" destOrd="0" presId="urn:microsoft.com/office/officeart/2008/layout/RadialCluster"/>
    <dgm:cxn modelId="{96775D9F-E376-9841-89CA-31A47C28B322}" srcId="{C2879507-B631-0E4D-AFED-57C5CE7A2C36}" destId="{5497A30D-C3C8-7B4A-8F53-51B83322F43B}" srcOrd="3" destOrd="0" parTransId="{62861A30-D258-1243-A42D-6B21ED24C8BE}" sibTransId="{2A9F85D2-CE0F-5746-9AF4-2EF3B96B9720}"/>
    <dgm:cxn modelId="{0998AB03-9900-BC44-9916-C87FCA313098}" type="presOf" srcId="{26E989ED-D440-B341-94F4-7874CBEEFE59}" destId="{BEB721BB-0CFC-F647-9C5C-1C5659C1B5C7}" srcOrd="0" destOrd="0" presId="urn:microsoft.com/office/officeart/2008/layout/RadialCluster"/>
    <dgm:cxn modelId="{DD885355-17B5-4640-83DD-969F3A4144E3}" srcId="{C2879507-B631-0E4D-AFED-57C5CE7A2C36}" destId="{0391B30C-2432-5346-85EC-A10F42FBF684}" srcOrd="5" destOrd="0" parTransId="{DA285983-DB33-DC4F-B134-CEEF4AE2A475}" sibTransId="{0057CDA6-0675-2241-9413-76CDD51845EE}"/>
    <dgm:cxn modelId="{5FB6925F-E024-1F4E-BE8F-BF341434ED7C}" srcId="{C2879507-B631-0E4D-AFED-57C5CE7A2C36}" destId="{061FD091-4CF1-3945-A7A1-E000A0015C19}" srcOrd="4" destOrd="0" parTransId="{7BADD80D-ED71-8749-8BD9-4F7EFE05F940}" sibTransId="{50E6129E-D38A-1143-A4ED-C7300FE54F36}"/>
    <dgm:cxn modelId="{3EDF69C2-098A-854A-855E-812D3C5C670A}" type="presOf" srcId="{061FD091-4CF1-3945-A7A1-E000A0015C19}" destId="{6DB4B0B1-7203-DB42-B162-8E25802223CF}" srcOrd="0" destOrd="0" presId="urn:microsoft.com/office/officeart/2008/layout/RadialCluster"/>
    <dgm:cxn modelId="{F2CED25D-3C70-6048-B63D-9A5FFFE3D307}" type="presParOf" srcId="{3B0D49D6-69BF-9A48-92A1-9ECB64086E91}" destId="{77986954-8B2C-154A-8D32-4FD3E5EDC803}" srcOrd="0" destOrd="0" presId="urn:microsoft.com/office/officeart/2008/layout/RadialCluster"/>
    <dgm:cxn modelId="{F0F5DF9F-E0C4-034A-8CD1-567A94C77A07}" type="presParOf" srcId="{77986954-8B2C-154A-8D32-4FD3E5EDC803}" destId="{F89C5C2B-B489-FC40-9D0F-85A9BCB265CE}" srcOrd="0" destOrd="0" presId="urn:microsoft.com/office/officeart/2008/layout/RadialCluster"/>
    <dgm:cxn modelId="{EB48B7CF-ADA1-6B41-AE1A-73BAF3D14F71}" type="presParOf" srcId="{77986954-8B2C-154A-8D32-4FD3E5EDC803}" destId="{C0253735-DC73-C243-9350-45C93E0C9A98}" srcOrd="1" destOrd="0" presId="urn:microsoft.com/office/officeart/2008/layout/RadialCluster"/>
    <dgm:cxn modelId="{EF41A9C7-D9E0-BC40-A93E-D07D1151E5D7}" type="presParOf" srcId="{77986954-8B2C-154A-8D32-4FD3E5EDC803}" destId="{A63C4ABA-DB15-9C42-9581-6797C33E8B9E}" srcOrd="2" destOrd="0" presId="urn:microsoft.com/office/officeart/2008/layout/RadialCluster"/>
    <dgm:cxn modelId="{3ADBA675-DE4F-414A-90E3-ABB5EA47DFCE}" type="presParOf" srcId="{77986954-8B2C-154A-8D32-4FD3E5EDC803}" destId="{BEB721BB-0CFC-F647-9C5C-1C5659C1B5C7}" srcOrd="3" destOrd="0" presId="urn:microsoft.com/office/officeart/2008/layout/RadialCluster"/>
    <dgm:cxn modelId="{41120503-E309-4645-9133-0096716FA491}" type="presParOf" srcId="{77986954-8B2C-154A-8D32-4FD3E5EDC803}" destId="{BD041A2D-BDBF-734E-B7CE-43E381F88B60}" srcOrd="4" destOrd="0" presId="urn:microsoft.com/office/officeart/2008/layout/RadialCluster"/>
    <dgm:cxn modelId="{871E1CCB-BA4A-1048-84E6-982C63D729C2}" type="presParOf" srcId="{77986954-8B2C-154A-8D32-4FD3E5EDC803}" destId="{2B75A8E5-AAE9-0D42-AF5B-B5F642412DC3}" srcOrd="5" destOrd="0" presId="urn:microsoft.com/office/officeart/2008/layout/RadialCluster"/>
    <dgm:cxn modelId="{54F23603-E14F-984F-A768-0E4B17DA70C1}" type="presParOf" srcId="{77986954-8B2C-154A-8D32-4FD3E5EDC803}" destId="{75AA9EE2-82CA-FD45-A31A-2EF3CA6EB5FB}" srcOrd="6" destOrd="0" presId="urn:microsoft.com/office/officeart/2008/layout/RadialCluster"/>
    <dgm:cxn modelId="{2AC69403-E98B-B24E-A961-DA07DA508D6E}" type="presParOf" srcId="{77986954-8B2C-154A-8D32-4FD3E5EDC803}" destId="{61AFF0EE-E7A1-0B43-8A2F-CDEF27BEB996}" srcOrd="7" destOrd="0" presId="urn:microsoft.com/office/officeart/2008/layout/RadialCluster"/>
    <dgm:cxn modelId="{76AF9C4F-2DCC-3A46-99B7-D6CFD85A802D}" type="presParOf" srcId="{77986954-8B2C-154A-8D32-4FD3E5EDC803}" destId="{A4BF6C5D-4F35-9749-B3F0-745848A7C1E4}" srcOrd="8" destOrd="0" presId="urn:microsoft.com/office/officeart/2008/layout/RadialCluster"/>
    <dgm:cxn modelId="{6688C261-E49B-4F47-976D-AE3E554E4FF8}" type="presParOf" srcId="{77986954-8B2C-154A-8D32-4FD3E5EDC803}" destId="{A8388F62-CDE4-1046-BBD2-76BC73469762}" srcOrd="9" destOrd="0" presId="urn:microsoft.com/office/officeart/2008/layout/RadialCluster"/>
    <dgm:cxn modelId="{FF834120-DC83-3D4C-A715-4B93AD3C8AE6}" type="presParOf" srcId="{77986954-8B2C-154A-8D32-4FD3E5EDC803}" destId="{6DB4B0B1-7203-DB42-B162-8E25802223CF}" srcOrd="10" destOrd="0" presId="urn:microsoft.com/office/officeart/2008/layout/RadialCluster"/>
    <dgm:cxn modelId="{03A33C4A-F71E-014B-882F-D969143BCF7C}" type="presParOf" srcId="{77986954-8B2C-154A-8D32-4FD3E5EDC803}" destId="{77AF5C85-506F-294A-A707-D1C38D74A14C}" srcOrd="11" destOrd="0" presId="urn:microsoft.com/office/officeart/2008/layout/RadialCluster"/>
    <dgm:cxn modelId="{DD18677A-69FE-8C47-ACC8-59BF0D6C2E14}" type="presParOf" srcId="{77986954-8B2C-154A-8D32-4FD3E5EDC803}" destId="{5844AFD9-6171-8B48-9946-8753E6F05127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8FBEAB4-C174-4D49-B484-07F9ECE90E34}" type="doc">
      <dgm:prSet loTypeId="urn:microsoft.com/office/officeart/2008/layout/RadialCluster" loCatId="" qsTypeId="urn:microsoft.com/office/officeart/2005/8/quickstyle/simple2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E9D55833-DB06-554D-88E4-0342DEC1322B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A6E1C29D-B71C-7445-A335-074212FBF7C9}" type="parTrans" cxnId="{78BE1AFC-DF6D-E041-903E-3A7F2F556CC3}">
      <dgm:prSet/>
      <dgm:spPr/>
      <dgm:t>
        <a:bodyPr/>
        <a:lstStyle/>
        <a:p>
          <a:endParaRPr lang="en-US"/>
        </a:p>
      </dgm:t>
    </dgm:pt>
    <dgm:pt modelId="{5D2039B5-844F-ED4D-8753-645583B3B4C6}" type="sibTrans" cxnId="{78BE1AFC-DF6D-E041-903E-3A7F2F556CC3}">
      <dgm:prSet/>
      <dgm:spPr/>
      <dgm:t>
        <a:bodyPr/>
        <a:lstStyle/>
        <a:p>
          <a:endParaRPr lang="en-US"/>
        </a:p>
      </dgm:t>
    </dgm:pt>
    <dgm:pt modelId="{CC8B5A96-68BE-7742-A728-344A9D652516}">
      <dgm:prSet phldrT="[Text]"/>
      <dgm:spPr/>
      <dgm:t>
        <a:bodyPr/>
        <a:lstStyle/>
        <a:p>
          <a:r>
            <a:rPr lang="en-US" dirty="0" smtClean="0"/>
            <a:t>Vertebrate</a:t>
          </a:r>
          <a:endParaRPr lang="en-US" dirty="0"/>
        </a:p>
      </dgm:t>
    </dgm:pt>
    <dgm:pt modelId="{57E79A30-6CA1-E747-A377-17109BD031FA}" type="parTrans" cxnId="{86F5C20B-4274-0640-ADB8-811E0DFB3B1C}">
      <dgm:prSet/>
      <dgm:spPr/>
      <dgm:t>
        <a:bodyPr/>
        <a:lstStyle/>
        <a:p>
          <a:endParaRPr lang="en-US"/>
        </a:p>
      </dgm:t>
    </dgm:pt>
    <dgm:pt modelId="{C7237D1C-F683-6646-A736-9B6EDC1BC2E8}" type="sibTrans" cxnId="{86F5C20B-4274-0640-ADB8-811E0DFB3B1C}">
      <dgm:prSet/>
      <dgm:spPr/>
      <dgm:t>
        <a:bodyPr/>
        <a:lstStyle/>
        <a:p>
          <a:endParaRPr lang="en-US"/>
        </a:p>
      </dgm:t>
    </dgm:pt>
    <dgm:pt modelId="{D87423BD-2AD3-A24C-91AD-45812FC1ABD6}">
      <dgm:prSet phldrT="[Text]"/>
      <dgm:spPr/>
      <dgm:t>
        <a:bodyPr/>
        <a:lstStyle/>
        <a:p>
          <a:r>
            <a:rPr lang="en-US" dirty="0" smtClean="0"/>
            <a:t>Moist scaleless skin</a:t>
          </a:r>
          <a:endParaRPr lang="en-US" dirty="0"/>
        </a:p>
      </dgm:t>
    </dgm:pt>
    <dgm:pt modelId="{A6413D6E-01EB-1E4E-BD82-C7FDD8C498E0}" type="parTrans" cxnId="{AD2E84B5-1980-2145-AABA-B4F69DC0DCBF}">
      <dgm:prSet/>
      <dgm:spPr/>
      <dgm:t>
        <a:bodyPr/>
        <a:lstStyle/>
        <a:p>
          <a:endParaRPr lang="en-US"/>
        </a:p>
      </dgm:t>
    </dgm:pt>
    <dgm:pt modelId="{896DB87B-B536-D345-87B4-1E6588D3239A}" type="sibTrans" cxnId="{AD2E84B5-1980-2145-AABA-B4F69DC0DCBF}">
      <dgm:prSet/>
      <dgm:spPr/>
      <dgm:t>
        <a:bodyPr/>
        <a:lstStyle/>
        <a:p>
          <a:endParaRPr lang="en-US"/>
        </a:p>
      </dgm:t>
    </dgm:pt>
    <dgm:pt modelId="{068F4527-C6C4-5A40-84B0-795C75F74340}">
      <dgm:prSet phldrT="[Text]"/>
      <dgm:spPr/>
      <dgm:t>
        <a:bodyPr/>
        <a:lstStyle/>
        <a:p>
          <a:r>
            <a:rPr lang="en-US" dirty="0" smtClean="0"/>
            <a:t>Cold-blooded</a:t>
          </a:r>
          <a:endParaRPr lang="en-US" dirty="0"/>
        </a:p>
      </dgm:t>
    </dgm:pt>
    <dgm:pt modelId="{04D9BAC4-D6ED-124B-8E27-0ADD48FC0C8C}" type="parTrans" cxnId="{97D38118-2AC6-2745-A0B9-C2FD82D8FD43}">
      <dgm:prSet/>
      <dgm:spPr/>
      <dgm:t>
        <a:bodyPr/>
        <a:lstStyle/>
        <a:p>
          <a:endParaRPr lang="en-US"/>
        </a:p>
      </dgm:t>
    </dgm:pt>
    <dgm:pt modelId="{B99C1F7F-6C3C-A445-B305-473ACEBD8014}" type="sibTrans" cxnId="{97D38118-2AC6-2745-A0B9-C2FD82D8FD43}">
      <dgm:prSet/>
      <dgm:spPr/>
      <dgm:t>
        <a:bodyPr/>
        <a:lstStyle/>
        <a:p>
          <a:endParaRPr lang="en-US"/>
        </a:p>
      </dgm:t>
    </dgm:pt>
    <dgm:pt modelId="{3A76027F-9BF0-9C41-92A8-A0F3E6962180}">
      <dgm:prSet/>
      <dgm:spPr/>
      <dgm:t>
        <a:bodyPr/>
        <a:lstStyle/>
        <a:p>
          <a:r>
            <a:rPr lang="en-US" dirty="0" smtClean="0"/>
            <a:t>Breathe oxygen through lungs</a:t>
          </a:r>
          <a:endParaRPr lang="en-US" dirty="0"/>
        </a:p>
      </dgm:t>
    </dgm:pt>
    <dgm:pt modelId="{BD55347D-9EE6-9244-AD07-1978DF402C82}" type="parTrans" cxnId="{0FB5B834-D7FB-644E-8AF2-AE24C70CF73E}">
      <dgm:prSet/>
      <dgm:spPr/>
      <dgm:t>
        <a:bodyPr/>
        <a:lstStyle/>
        <a:p>
          <a:endParaRPr lang="en-US"/>
        </a:p>
      </dgm:t>
    </dgm:pt>
    <dgm:pt modelId="{952F0716-AFDE-EE45-888F-10534C80E294}" type="sibTrans" cxnId="{0FB5B834-D7FB-644E-8AF2-AE24C70CF73E}">
      <dgm:prSet/>
      <dgm:spPr/>
      <dgm:t>
        <a:bodyPr/>
        <a:lstStyle/>
        <a:p>
          <a:endParaRPr lang="en-US"/>
        </a:p>
      </dgm:t>
    </dgm:pt>
    <dgm:pt modelId="{AB059A11-23BD-3B44-AB52-D2E9D3AEE1B6}">
      <dgm:prSet/>
      <dgm:spPr/>
      <dgm:t>
        <a:bodyPr/>
        <a:lstStyle/>
        <a:p>
          <a:r>
            <a:rPr lang="en-US" dirty="0" smtClean="0"/>
            <a:t>Lay eggs</a:t>
          </a:r>
          <a:endParaRPr lang="en-US" dirty="0"/>
        </a:p>
      </dgm:t>
    </dgm:pt>
    <dgm:pt modelId="{1823207B-EF39-F64D-8CB0-A34E323F3B9E}" type="parTrans" cxnId="{70284A1B-534A-1B40-B966-CA5F68F30059}">
      <dgm:prSet/>
      <dgm:spPr/>
      <dgm:t>
        <a:bodyPr/>
        <a:lstStyle/>
        <a:p>
          <a:endParaRPr lang="en-US"/>
        </a:p>
      </dgm:t>
    </dgm:pt>
    <dgm:pt modelId="{58A06F15-AF84-D945-AC9F-DE8195D6E83C}" type="sibTrans" cxnId="{70284A1B-534A-1B40-B966-CA5F68F30059}">
      <dgm:prSet/>
      <dgm:spPr/>
      <dgm:t>
        <a:bodyPr/>
        <a:lstStyle/>
        <a:p>
          <a:endParaRPr lang="en-US"/>
        </a:p>
      </dgm:t>
    </dgm:pt>
    <dgm:pt modelId="{F308D5F2-A46D-8C47-BC14-E9A3FC01F49D}">
      <dgm:prSet/>
      <dgm:spPr/>
      <dgm:t>
        <a:bodyPr/>
        <a:lstStyle/>
        <a:p>
          <a:r>
            <a:rPr lang="en-US" dirty="0" smtClean="0"/>
            <a:t>Live on land and in water</a:t>
          </a:r>
          <a:endParaRPr lang="en-US" dirty="0"/>
        </a:p>
      </dgm:t>
    </dgm:pt>
    <dgm:pt modelId="{372D8523-3C01-4749-90DE-E10270A13D67}" type="parTrans" cxnId="{A0044983-2E7C-A44A-9618-F5EBD504F244}">
      <dgm:prSet/>
      <dgm:spPr/>
      <dgm:t>
        <a:bodyPr/>
        <a:lstStyle/>
        <a:p>
          <a:endParaRPr lang="en-US"/>
        </a:p>
      </dgm:t>
    </dgm:pt>
    <dgm:pt modelId="{77813E1B-9816-064E-AD5D-486EC2E8D91D}" type="sibTrans" cxnId="{A0044983-2E7C-A44A-9618-F5EBD504F244}">
      <dgm:prSet/>
      <dgm:spPr/>
      <dgm:t>
        <a:bodyPr/>
        <a:lstStyle/>
        <a:p>
          <a:endParaRPr lang="en-US"/>
        </a:p>
      </dgm:t>
    </dgm:pt>
    <dgm:pt modelId="{0E831BDB-D9C8-004A-8739-69BE25652686}" type="pres">
      <dgm:prSet presAssocID="{68FBEAB4-C174-4D49-B484-07F9ECE90E3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F3CF503-4444-EE46-97EF-F339D5143C61}" type="pres">
      <dgm:prSet presAssocID="{E9D55833-DB06-554D-88E4-0342DEC1322B}" presName="singleCycle" presStyleCnt="0"/>
      <dgm:spPr/>
    </dgm:pt>
    <dgm:pt modelId="{C210889A-D301-8345-910D-9AD253B82D95}" type="pres">
      <dgm:prSet presAssocID="{E9D55833-DB06-554D-88E4-0342DEC1322B}" presName="singleCenter" presStyleLbl="node1" presStyleIdx="0" presStyleCnt="7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BD484F8B-511B-0049-9D04-9C605F0281F9}" type="pres">
      <dgm:prSet presAssocID="{57E79A30-6CA1-E747-A377-17109BD031FA}" presName="Name56" presStyleLbl="parChTrans1D2" presStyleIdx="0" presStyleCnt="6"/>
      <dgm:spPr/>
      <dgm:t>
        <a:bodyPr/>
        <a:lstStyle/>
        <a:p>
          <a:endParaRPr lang="en-US"/>
        </a:p>
      </dgm:t>
    </dgm:pt>
    <dgm:pt modelId="{C88B3430-1AC6-3945-87F0-AA0483EABA54}" type="pres">
      <dgm:prSet presAssocID="{CC8B5A96-68BE-7742-A728-344A9D652516}" presName="text0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5D16B7-08F4-F641-8678-398C11F873A9}" type="pres">
      <dgm:prSet presAssocID="{A6413D6E-01EB-1E4E-BD82-C7FDD8C498E0}" presName="Name56" presStyleLbl="parChTrans1D2" presStyleIdx="1" presStyleCnt="6"/>
      <dgm:spPr/>
      <dgm:t>
        <a:bodyPr/>
        <a:lstStyle/>
        <a:p>
          <a:endParaRPr lang="en-US"/>
        </a:p>
      </dgm:t>
    </dgm:pt>
    <dgm:pt modelId="{8C895B44-7E7E-7948-B51C-68B98DDA21D2}" type="pres">
      <dgm:prSet presAssocID="{D87423BD-2AD3-A24C-91AD-45812FC1ABD6}" presName="text0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B44FDD-6A89-7841-962C-542102998011}" type="pres">
      <dgm:prSet presAssocID="{04D9BAC4-D6ED-124B-8E27-0ADD48FC0C8C}" presName="Name56" presStyleLbl="parChTrans1D2" presStyleIdx="2" presStyleCnt="6"/>
      <dgm:spPr/>
      <dgm:t>
        <a:bodyPr/>
        <a:lstStyle/>
        <a:p>
          <a:endParaRPr lang="en-US"/>
        </a:p>
      </dgm:t>
    </dgm:pt>
    <dgm:pt modelId="{574FF7DB-91C1-FB42-AEDA-DFA4BCBBFC5A}" type="pres">
      <dgm:prSet presAssocID="{068F4527-C6C4-5A40-84B0-795C75F74340}" presName="text0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1D3A83-34B8-0D44-8BED-1FD34AAB26E8}" type="pres">
      <dgm:prSet presAssocID="{BD55347D-9EE6-9244-AD07-1978DF402C82}" presName="Name56" presStyleLbl="parChTrans1D2" presStyleIdx="3" presStyleCnt="6"/>
      <dgm:spPr/>
      <dgm:t>
        <a:bodyPr/>
        <a:lstStyle/>
        <a:p>
          <a:endParaRPr lang="en-US"/>
        </a:p>
      </dgm:t>
    </dgm:pt>
    <dgm:pt modelId="{C96EB788-3596-7343-A26A-3619E35BECBE}" type="pres">
      <dgm:prSet presAssocID="{3A76027F-9BF0-9C41-92A8-A0F3E6962180}" presName="text0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7AE8DA-2D42-1E43-8B82-21CC5BE041D3}" type="pres">
      <dgm:prSet presAssocID="{1823207B-EF39-F64D-8CB0-A34E323F3B9E}" presName="Name56" presStyleLbl="parChTrans1D2" presStyleIdx="4" presStyleCnt="6"/>
      <dgm:spPr/>
      <dgm:t>
        <a:bodyPr/>
        <a:lstStyle/>
        <a:p>
          <a:endParaRPr lang="en-US"/>
        </a:p>
      </dgm:t>
    </dgm:pt>
    <dgm:pt modelId="{63875F48-6FC3-7E4D-B704-6AE439C5905B}" type="pres">
      <dgm:prSet presAssocID="{AB059A11-23BD-3B44-AB52-D2E9D3AEE1B6}" presName="text0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9D85B6-528E-E34C-8ADE-EF9B2A43F5BD}" type="pres">
      <dgm:prSet presAssocID="{372D8523-3C01-4749-90DE-E10270A13D67}" presName="Name56" presStyleLbl="parChTrans1D2" presStyleIdx="5" presStyleCnt="6"/>
      <dgm:spPr/>
      <dgm:t>
        <a:bodyPr/>
        <a:lstStyle/>
        <a:p>
          <a:endParaRPr lang="en-US"/>
        </a:p>
      </dgm:t>
    </dgm:pt>
    <dgm:pt modelId="{03AD3522-65DB-9846-82EA-5DF8B0ED133F}" type="pres">
      <dgm:prSet presAssocID="{F308D5F2-A46D-8C47-BC14-E9A3FC01F49D}" presName="text0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BE1AFC-DF6D-E041-903E-3A7F2F556CC3}" srcId="{68FBEAB4-C174-4D49-B484-07F9ECE90E34}" destId="{E9D55833-DB06-554D-88E4-0342DEC1322B}" srcOrd="0" destOrd="0" parTransId="{A6E1C29D-B71C-7445-A335-074212FBF7C9}" sibTransId="{5D2039B5-844F-ED4D-8753-645583B3B4C6}"/>
    <dgm:cxn modelId="{17CF8B17-BAAD-9F47-A4E9-D49DB092CE40}" type="presOf" srcId="{3A76027F-9BF0-9C41-92A8-A0F3E6962180}" destId="{C96EB788-3596-7343-A26A-3619E35BECBE}" srcOrd="0" destOrd="0" presId="urn:microsoft.com/office/officeart/2008/layout/RadialCluster"/>
    <dgm:cxn modelId="{70284A1B-534A-1B40-B966-CA5F68F30059}" srcId="{E9D55833-DB06-554D-88E4-0342DEC1322B}" destId="{AB059A11-23BD-3B44-AB52-D2E9D3AEE1B6}" srcOrd="4" destOrd="0" parTransId="{1823207B-EF39-F64D-8CB0-A34E323F3B9E}" sibTransId="{58A06F15-AF84-D945-AC9F-DE8195D6E83C}"/>
    <dgm:cxn modelId="{86F5C20B-4274-0640-ADB8-811E0DFB3B1C}" srcId="{E9D55833-DB06-554D-88E4-0342DEC1322B}" destId="{CC8B5A96-68BE-7742-A728-344A9D652516}" srcOrd="0" destOrd="0" parTransId="{57E79A30-6CA1-E747-A377-17109BD031FA}" sibTransId="{C7237D1C-F683-6646-A736-9B6EDC1BC2E8}"/>
    <dgm:cxn modelId="{497A90AD-7F23-CA44-8A2F-08237D1F8BE8}" type="presOf" srcId="{57E79A30-6CA1-E747-A377-17109BD031FA}" destId="{BD484F8B-511B-0049-9D04-9C605F0281F9}" srcOrd="0" destOrd="0" presId="urn:microsoft.com/office/officeart/2008/layout/RadialCluster"/>
    <dgm:cxn modelId="{97D38118-2AC6-2745-A0B9-C2FD82D8FD43}" srcId="{E9D55833-DB06-554D-88E4-0342DEC1322B}" destId="{068F4527-C6C4-5A40-84B0-795C75F74340}" srcOrd="2" destOrd="0" parTransId="{04D9BAC4-D6ED-124B-8E27-0ADD48FC0C8C}" sibTransId="{B99C1F7F-6C3C-A445-B305-473ACEBD8014}"/>
    <dgm:cxn modelId="{AD2E84B5-1980-2145-AABA-B4F69DC0DCBF}" srcId="{E9D55833-DB06-554D-88E4-0342DEC1322B}" destId="{D87423BD-2AD3-A24C-91AD-45812FC1ABD6}" srcOrd="1" destOrd="0" parTransId="{A6413D6E-01EB-1E4E-BD82-C7FDD8C498E0}" sibTransId="{896DB87B-B536-D345-87B4-1E6588D3239A}"/>
    <dgm:cxn modelId="{239419B2-5FE1-8243-A4F9-9A05BDD824B0}" type="presOf" srcId="{372D8523-3C01-4749-90DE-E10270A13D67}" destId="{2E9D85B6-528E-E34C-8ADE-EF9B2A43F5BD}" srcOrd="0" destOrd="0" presId="urn:microsoft.com/office/officeart/2008/layout/RadialCluster"/>
    <dgm:cxn modelId="{B77A124C-760B-F640-93BB-58D6FBC6534A}" type="presOf" srcId="{D87423BD-2AD3-A24C-91AD-45812FC1ABD6}" destId="{8C895B44-7E7E-7948-B51C-68B98DDA21D2}" srcOrd="0" destOrd="0" presId="urn:microsoft.com/office/officeart/2008/layout/RadialCluster"/>
    <dgm:cxn modelId="{A0044983-2E7C-A44A-9618-F5EBD504F244}" srcId="{E9D55833-DB06-554D-88E4-0342DEC1322B}" destId="{F308D5F2-A46D-8C47-BC14-E9A3FC01F49D}" srcOrd="5" destOrd="0" parTransId="{372D8523-3C01-4749-90DE-E10270A13D67}" sibTransId="{77813E1B-9816-064E-AD5D-486EC2E8D91D}"/>
    <dgm:cxn modelId="{4BE4B038-9242-8E47-AEDB-94B4502C6D78}" type="presOf" srcId="{04D9BAC4-D6ED-124B-8E27-0ADD48FC0C8C}" destId="{B1B44FDD-6A89-7841-962C-542102998011}" srcOrd="0" destOrd="0" presId="urn:microsoft.com/office/officeart/2008/layout/RadialCluster"/>
    <dgm:cxn modelId="{12F06963-0AD2-0A43-A2A0-A774A7E99AB2}" type="presOf" srcId="{AB059A11-23BD-3B44-AB52-D2E9D3AEE1B6}" destId="{63875F48-6FC3-7E4D-B704-6AE439C5905B}" srcOrd="0" destOrd="0" presId="urn:microsoft.com/office/officeart/2008/layout/RadialCluster"/>
    <dgm:cxn modelId="{110DAE70-8337-D444-8109-D22EB857E873}" type="presOf" srcId="{E9D55833-DB06-554D-88E4-0342DEC1322B}" destId="{C210889A-D301-8345-910D-9AD253B82D95}" srcOrd="0" destOrd="0" presId="urn:microsoft.com/office/officeart/2008/layout/RadialCluster"/>
    <dgm:cxn modelId="{FCACAF45-84BE-A346-BADE-5F9E66CB4073}" type="presOf" srcId="{1823207B-EF39-F64D-8CB0-A34E323F3B9E}" destId="{F27AE8DA-2D42-1E43-8B82-21CC5BE041D3}" srcOrd="0" destOrd="0" presId="urn:microsoft.com/office/officeart/2008/layout/RadialCluster"/>
    <dgm:cxn modelId="{A7D1AA32-51F9-0740-86F8-063291AE2368}" type="presOf" srcId="{68FBEAB4-C174-4D49-B484-07F9ECE90E34}" destId="{0E831BDB-D9C8-004A-8739-69BE25652686}" srcOrd="0" destOrd="0" presId="urn:microsoft.com/office/officeart/2008/layout/RadialCluster"/>
    <dgm:cxn modelId="{BF18E417-A689-604C-BAEB-27153617DC45}" type="presOf" srcId="{BD55347D-9EE6-9244-AD07-1978DF402C82}" destId="{931D3A83-34B8-0D44-8BED-1FD34AAB26E8}" srcOrd="0" destOrd="0" presId="urn:microsoft.com/office/officeart/2008/layout/RadialCluster"/>
    <dgm:cxn modelId="{0FB5B834-D7FB-644E-8AF2-AE24C70CF73E}" srcId="{E9D55833-DB06-554D-88E4-0342DEC1322B}" destId="{3A76027F-9BF0-9C41-92A8-A0F3E6962180}" srcOrd="3" destOrd="0" parTransId="{BD55347D-9EE6-9244-AD07-1978DF402C82}" sibTransId="{952F0716-AFDE-EE45-888F-10534C80E294}"/>
    <dgm:cxn modelId="{241B9AB0-B36D-5B49-BE36-669CA982202A}" type="presOf" srcId="{F308D5F2-A46D-8C47-BC14-E9A3FC01F49D}" destId="{03AD3522-65DB-9846-82EA-5DF8B0ED133F}" srcOrd="0" destOrd="0" presId="urn:microsoft.com/office/officeart/2008/layout/RadialCluster"/>
    <dgm:cxn modelId="{F9F18350-6833-154B-B864-6D2A8BE7947D}" type="presOf" srcId="{CC8B5A96-68BE-7742-A728-344A9D652516}" destId="{C88B3430-1AC6-3945-87F0-AA0483EABA54}" srcOrd="0" destOrd="0" presId="urn:microsoft.com/office/officeart/2008/layout/RadialCluster"/>
    <dgm:cxn modelId="{5A6E5AC5-BDCE-B44B-9F8E-97DEB57B1E11}" type="presOf" srcId="{068F4527-C6C4-5A40-84B0-795C75F74340}" destId="{574FF7DB-91C1-FB42-AEDA-DFA4BCBBFC5A}" srcOrd="0" destOrd="0" presId="urn:microsoft.com/office/officeart/2008/layout/RadialCluster"/>
    <dgm:cxn modelId="{92798077-05F6-9345-BAA1-263B89BAB877}" type="presOf" srcId="{A6413D6E-01EB-1E4E-BD82-C7FDD8C498E0}" destId="{965D16B7-08F4-F641-8678-398C11F873A9}" srcOrd="0" destOrd="0" presId="urn:microsoft.com/office/officeart/2008/layout/RadialCluster"/>
    <dgm:cxn modelId="{8DED455E-A5CF-6C46-BC81-8601FD89261A}" type="presParOf" srcId="{0E831BDB-D9C8-004A-8739-69BE25652686}" destId="{DF3CF503-4444-EE46-97EF-F339D5143C61}" srcOrd="0" destOrd="0" presId="urn:microsoft.com/office/officeart/2008/layout/RadialCluster"/>
    <dgm:cxn modelId="{EF16BC7E-D07E-9441-971C-58A3AEE977B7}" type="presParOf" srcId="{DF3CF503-4444-EE46-97EF-F339D5143C61}" destId="{C210889A-D301-8345-910D-9AD253B82D95}" srcOrd="0" destOrd="0" presId="urn:microsoft.com/office/officeart/2008/layout/RadialCluster"/>
    <dgm:cxn modelId="{786DA152-7B09-1F40-B886-92BC1F9A1295}" type="presParOf" srcId="{DF3CF503-4444-EE46-97EF-F339D5143C61}" destId="{BD484F8B-511B-0049-9D04-9C605F0281F9}" srcOrd="1" destOrd="0" presId="urn:microsoft.com/office/officeart/2008/layout/RadialCluster"/>
    <dgm:cxn modelId="{A9CC6D6F-4214-C646-B328-168581F393B3}" type="presParOf" srcId="{DF3CF503-4444-EE46-97EF-F339D5143C61}" destId="{C88B3430-1AC6-3945-87F0-AA0483EABA54}" srcOrd="2" destOrd="0" presId="urn:microsoft.com/office/officeart/2008/layout/RadialCluster"/>
    <dgm:cxn modelId="{AF89FDBD-A6A6-E746-BC4F-532DE3D690EA}" type="presParOf" srcId="{DF3CF503-4444-EE46-97EF-F339D5143C61}" destId="{965D16B7-08F4-F641-8678-398C11F873A9}" srcOrd="3" destOrd="0" presId="urn:microsoft.com/office/officeart/2008/layout/RadialCluster"/>
    <dgm:cxn modelId="{A635A135-06E2-CC44-B08D-8A9AF05B6308}" type="presParOf" srcId="{DF3CF503-4444-EE46-97EF-F339D5143C61}" destId="{8C895B44-7E7E-7948-B51C-68B98DDA21D2}" srcOrd="4" destOrd="0" presId="urn:microsoft.com/office/officeart/2008/layout/RadialCluster"/>
    <dgm:cxn modelId="{5E4D1807-4F94-CF4D-84A5-183EEF36B5A8}" type="presParOf" srcId="{DF3CF503-4444-EE46-97EF-F339D5143C61}" destId="{B1B44FDD-6A89-7841-962C-542102998011}" srcOrd="5" destOrd="0" presId="urn:microsoft.com/office/officeart/2008/layout/RadialCluster"/>
    <dgm:cxn modelId="{7E9B93FF-1A92-C846-8558-12B5EFB05A6A}" type="presParOf" srcId="{DF3CF503-4444-EE46-97EF-F339D5143C61}" destId="{574FF7DB-91C1-FB42-AEDA-DFA4BCBBFC5A}" srcOrd="6" destOrd="0" presId="urn:microsoft.com/office/officeart/2008/layout/RadialCluster"/>
    <dgm:cxn modelId="{AE664A83-B958-974E-A7BD-11B2814EC222}" type="presParOf" srcId="{DF3CF503-4444-EE46-97EF-F339D5143C61}" destId="{931D3A83-34B8-0D44-8BED-1FD34AAB26E8}" srcOrd="7" destOrd="0" presId="urn:microsoft.com/office/officeart/2008/layout/RadialCluster"/>
    <dgm:cxn modelId="{B240BC46-4D70-AC43-96D9-3EBBAEADB739}" type="presParOf" srcId="{DF3CF503-4444-EE46-97EF-F339D5143C61}" destId="{C96EB788-3596-7343-A26A-3619E35BECBE}" srcOrd="8" destOrd="0" presId="urn:microsoft.com/office/officeart/2008/layout/RadialCluster"/>
    <dgm:cxn modelId="{049C5C7E-55CA-2F40-8A9E-C7284BE10E25}" type="presParOf" srcId="{DF3CF503-4444-EE46-97EF-F339D5143C61}" destId="{F27AE8DA-2D42-1E43-8B82-21CC5BE041D3}" srcOrd="9" destOrd="0" presId="urn:microsoft.com/office/officeart/2008/layout/RadialCluster"/>
    <dgm:cxn modelId="{BF714119-0BE9-B444-8ED4-D4A3BC3DA26E}" type="presParOf" srcId="{DF3CF503-4444-EE46-97EF-F339D5143C61}" destId="{63875F48-6FC3-7E4D-B704-6AE439C5905B}" srcOrd="10" destOrd="0" presId="urn:microsoft.com/office/officeart/2008/layout/RadialCluster"/>
    <dgm:cxn modelId="{C425F606-430B-0E4A-AF76-72F9165FF740}" type="presParOf" srcId="{DF3CF503-4444-EE46-97EF-F339D5143C61}" destId="{2E9D85B6-528E-E34C-8ADE-EF9B2A43F5BD}" srcOrd="11" destOrd="0" presId="urn:microsoft.com/office/officeart/2008/layout/RadialCluster"/>
    <dgm:cxn modelId="{005F8623-B16D-874A-AD6A-2E0D3C882343}" type="presParOf" srcId="{DF3CF503-4444-EE46-97EF-F339D5143C61}" destId="{03AD3522-65DB-9846-82EA-5DF8B0ED133F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AF30FBF-3A79-A545-938D-EE0E5CBD702C}" type="doc">
      <dgm:prSet loTypeId="urn:microsoft.com/office/officeart/2008/layout/RadialCluster" loCatId="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BE10D89F-4C64-9144-97AD-6F6EC7505794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9E180654-29E6-EC42-BF18-D30745F8EF26}" type="parTrans" cxnId="{D4936F7F-9FD9-5642-A4E8-63A953FCDF2E}">
      <dgm:prSet/>
      <dgm:spPr/>
      <dgm:t>
        <a:bodyPr/>
        <a:lstStyle/>
        <a:p>
          <a:endParaRPr lang="en-US"/>
        </a:p>
      </dgm:t>
    </dgm:pt>
    <dgm:pt modelId="{9C789139-1F40-6348-8931-55084E08A20B}" type="sibTrans" cxnId="{D4936F7F-9FD9-5642-A4E8-63A953FCDF2E}">
      <dgm:prSet/>
      <dgm:spPr/>
      <dgm:t>
        <a:bodyPr/>
        <a:lstStyle/>
        <a:p>
          <a:endParaRPr lang="en-US"/>
        </a:p>
      </dgm:t>
    </dgm:pt>
    <dgm:pt modelId="{11BD688B-4B92-5749-AD08-F113CA2FBB6B}">
      <dgm:prSet phldrT="[Text]"/>
      <dgm:spPr>
        <a:ln>
          <a:solidFill>
            <a:srgbClr val="00B0F0"/>
          </a:solidFill>
        </a:ln>
      </dgm:spPr>
      <dgm:t>
        <a:bodyPr/>
        <a:lstStyle/>
        <a:p>
          <a:r>
            <a:rPr lang="en-US" dirty="0" smtClean="0"/>
            <a:t>Vertebrate</a:t>
          </a:r>
          <a:endParaRPr lang="en-US" dirty="0"/>
        </a:p>
      </dgm:t>
    </dgm:pt>
    <dgm:pt modelId="{A47E02B2-65CF-6D43-A343-02261BE48E57}" type="parTrans" cxnId="{86FD0FAF-CE4F-4A4F-83C4-1168A807A6E7}">
      <dgm:prSet/>
      <dgm:spPr/>
      <dgm:t>
        <a:bodyPr/>
        <a:lstStyle/>
        <a:p>
          <a:endParaRPr lang="en-US"/>
        </a:p>
      </dgm:t>
    </dgm:pt>
    <dgm:pt modelId="{30C7FC17-DBF1-FC4B-AFBE-FE554ECB6C4C}" type="sibTrans" cxnId="{86FD0FAF-CE4F-4A4F-83C4-1168A807A6E7}">
      <dgm:prSet/>
      <dgm:spPr/>
      <dgm:t>
        <a:bodyPr/>
        <a:lstStyle/>
        <a:p>
          <a:endParaRPr lang="en-US"/>
        </a:p>
      </dgm:t>
    </dgm:pt>
    <dgm:pt modelId="{D6DBC72E-6BA6-3A41-9212-E8F3A92B7965}">
      <dgm:prSet phldrT="[Text]"/>
      <dgm:spPr>
        <a:ln>
          <a:solidFill>
            <a:srgbClr val="00B0F0"/>
          </a:solidFill>
        </a:ln>
      </dgm:spPr>
      <dgm:t>
        <a:bodyPr/>
        <a:lstStyle/>
        <a:p>
          <a:r>
            <a:rPr lang="en-US" dirty="0" smtClean="0"/>
            <a:t>Cold-blooded</a:t>
          </a:r>
          <a:endParaRPr lang="en-US" dirty="0"/>
        </a:p>
      </dgm:t>
    </dgm:pt>
    <dgm:pt modelId="{3E6A0AEB-22E3-8547-94C2-667DBB847D58}" type="parTrans" cxnId="{7562A36C-29F9-C140-8337-D9E625F06A10}">
      <dgm:prSet/>
      <dgm:spPr/>
      <dgm:t>
        <a:bodyPr/>
        <a:lstStyle/>
        <a:p>
          <a:endParaRPr lang="en-US"/>
        </a:p>
      </dgm:t>
    </dgm:pt>
    <dgm:pt modelId="{F992684D-19D0-A94C-BF6D-36ECD6B6A5F5}" type="sibTrans" cxnId="{7562A36C-29F9-C140-8337-D9E625F06A10}">
      <dgm:prSet/>
      <dgm:spPr/>
      <dgm:t>
        <a:bodyPr/>
        <a:lstStyle/>
        <a:p>
          <a:endParaRPr lang="en-US"/>
        </a:p>
      </dgm:t>
    </dgm:pt>
    <dgm:pt modelId="{7E2EEC3C-7356-9D45-AB89-FF81FE7B9631}">
      <dgm:prSet phldrT="[Text]"/>
      <dgm:spPr>
        <a:ln>
          <a:solidFill>
            <a:srgbClr val="00B0F0"/>
          </a:solidFill>
        </a:ln>
      </dgm:spPr>
      <dgm:t>
        <a:bodyPr/>
        <a:lstStyle/>
        <a:p>
          <a:r>
            <a:rPr lang="en-US" dirty="0" smtClean="0"/>
            <a:t>Covered with scales</a:t>
          </a:r>
          <a:endParaRPr lang="en-US" dirty="0"/>
        </a:p>
      </dgm:t>
    </dgm:pt>
    <dgm:pt modelId="{5BD7974F-6FFA-A542-BCDA-E70F89678D3E}" type="parTrans" cxnId="{BCC623AE-8405-EF4D-A4FF-CF35B27C90DF}">
      <dgm:prSet/>
      <dgm:spPr/>
      <dgm:t>
        <a:bodyPr/>
        <a:lstStyle/>
        <a:p>
          <a:endParaRPr lang="en-US"/>
        </a:p>
      </dgm:t>
    </dgm:pt>
    <dgm:pt modelId="{DDE054AE-FC9D-4448-9177-4B22AFC4261B}" type="sibTrans" cxnId="{BCC623AE-8405-EF4D-A4FF-CF35B27C90DF}">
      <dgm:prSet/>
      <dgm:spPr/>
      <dgm:t>
        <a:bodyPr/>
        <a:lstStyle/>
        <a:p>
          <a:endParaRPr lang="en-US"/>
        </a:p>
      </dgm:t>
    </dgm:pt>
    <dgm:pt modelId="{B37ECF38-C0F5-4C41-8F37-2DA198069F05}">
      <dgm:prSet/>
      <dgm:spPr>
        <a:ln>
          <a:solidFill>
            <a:srgbClr val="00B0F0"/>
          </a:solidFill>
        </a:ln>
      </dgm:spPr>
      <dgm:t>
        <a:bodyPr/>
        <a:lstStyle/>
        <a:p>
          <a:r>
            <a:rPr lang="en-US" dirty="0" smtClean="0"/>
            <a:t>Thin paired fins</a:t>
          </a:r>
          <a:endParaRPr lang="en-US" dirty="0"/>
        </a:p>
      </dgm:t>
    </dgm:pt>
    <dgm:pt modelId="{93CEBB57-5FD6-2E41-8CE6-E5CF0EFB2C45}" type="parTrans" cxnId="{E0C66799-7F91-0E4B-9DA5-5F1F829F917B}">
      <dgm:prSet/>
      <dgm:spPr/>
      <dgm:t>
        <a:bodyPr/>
        <a:lstStyle/>
        <a:p>
          <a:endParaRPr lang="en-US"/>
        </a:p>
      </dgm:t>
    </dgm:pt>
    <dgm:pt modelId="{44E49E63-0EF2-AF4B-B932-75BB5349E75D}" type="sibTrans" cxnId="{E0C66799-7F91-0E4B-9DA5-5F1F829F917B}">
      <dgm:prSet/>
      <dgm:spPr/>
      <dgm:t>
        <a:bodyPr/>
        <a:lstStyle/>
        <a:p>
          <a:endParaRPr lang="en-US"/>
        </a:p>
      </dgm:t>
    </dgm:pt>
    <dgm:pt modelId="{DA6F2730-3609-A545-8FCE-AFD15693C27E}">
      <dgm:prSet/>
      <dgm:spPr>
        <a:ln>
          <a:solidFill>
            <a:srgbClr val="00B0F0"/>
          </a:solidFill>
        </a:ln>
      </dgm:spPr>
      <dgm:t>
        <a:bodyPr/>
        <a:lstStyle/>
        <a:p>
          <a:r>
            <a:rPr lang="en-US" dirty="0" smtClean="0"/>
            <a:t>Breathe underwater through gills</a:t>
          </a:r>
          <a:endParaRPr lang="en-US" dirty="0"/>
        </a:p>
      </dgm:t>
    </dgm:pt>
    <dgm:pt modelId="{EEFDFE70-72E3-F54C-A4E3-03971BEBF420}" type="parTrans" cxnId="{F83773F3-0046-8A4A-9858-634A4DE98D85}">
      <dgm:prSet/>
      <dgm:spPr/>
      <dgm:t>
        <a:bodyPr/>
        <a:lstStyle/>
        <a:p>
          <a:endParaRPr lang="en-US"/>
        </a:p>
      </dgm:t>
    </dgm:pt>
    <dgm:pt modelId="{35C3E1A6-BCAE-534E-9020-CEC4D84D8EF5}" type="sibTrans" cxnId="{F83773F3-0046-8A4A-9858-634A4DE98D85}">
      <dgm:prSet/>
      <dgm:spPr/>
      <dgm:t>
        <a:bodyPr/>
        <a:lstStyle/>
        <a:p>
          <a:endParaRPr lang="en-US"/>
        </a:p>
      </dgm:t>
    </dgm:pt>
    <dgm:pt modelId="{4C9AB3EF-3C92-7148-BB5C-8E37DA256011}">
      <dgm:prSet/>
      <dgm:spPr>
        <a:ln>
          <a:solidFill>
            <a:srgbClr val="00B0F0"/>
          </a:solidFill>
        </a:ln>
      </dgm:spPr>
      <dgm:t>
        <a:bodyPr/>
        <a:lstStyle/>
        <a:p>
          <a:r>
            <a:rPr lang="en-US" dirty="0" smtClean="0"/>
            <a:t>Bony</a:t>
          </a:r>
          <a:r>
            <a:rPr lang="en-US" baseline="0" dirty="0" smtClean="0"/>
            <a:t> skeletons</a:t>
          </a:r>
          <a:endParaRPr lang="en-US" dirty="0"/>
        </a:p>
      </dgm:t>
    </dgm:pt>
    <dgm:pt modelId="{1E6D2C96-3299-2149-9F54-7589C5D05609}" type="parTrans" cxnId="{62146BC7-B50B-0446-BE66-ECEB90DCCE5A}">
      <dgm:prSet/>
      <dgm:spPr/>
      <dgm:t>
        <a:bodyPr/>
        <a:lstStyle/>
        <a:p>
          <a:endParaRPr lang="en-US"/>
        </a:p>
      </dgm:t>
    </dgm:pt>
    <dgm:pt modelId="{0BA3DA48-F1CA-4641-AB42-EFA938FF941B}" type="sibTrans" cxnId="{62146BC7-B50B-0446-BE66-ECEB90DCCE5A}">
      <dgm:prSet/>
      <dgm:spPr/>
      <dgm:t>
        <a:bodyPr/>
        <a:lstStyle/>
        <a:p>
          <a:endParaRPr lang="en-US"/>
        </a:p>
      </dgm:t>
    </dgm:pt>
    <dgm:pt modelId="{DF0A4067-52A0-1644-B689-23396650E678}">
      <dgm:prSet/>
      <dgm:spPr>
        <a:ln>
          <a:solidFill>
            <a:srgbClr val="00B0F0"/>
          </a:solidFill>
        </a:ln>
      </dgm:spPr>
      <dgm:t>
        <a:bodyPr/>
        <a:lstStyle/>
        <a:p>
          <a:r>
            <a:rPr lang="en-US" dirty="0" smtClean="0"/>
            <a:t>Lay lots of eggs</a:t>
          </a:r>
          <a:endParaRPr lang="en-US" dirty="0"/>
        </a:p>
      </dgm:t>
    </dgm:pt>
    <dgm:pt modelId="{73E2BB0D-DECF-5040-B39F-C2E2F11F962F}" type="parTrans" cxnId="{31E4D3CB-AE15-5342-932D-A20BE95E2C42}">
      <dgm:prSet/>
      <dgm:spPr/>
      <dgm:t>
        <a:bodyPr/>
        <a:lstStyle/>
        <a:p>
          <a:endParaRPr lang="en-US"/>
        </a:p>
      </dgm:t>
    </dgm:pt>
    <dgm:pt modelId="{E4E98909-EBFF-8649-B0FE-6DDCCB0154D1}" type="sibTrans" cxnId="{31E4D3CB-AE15-5342-932D-A20BE95E2C42}">
      <dgm:prSet/>
      <dgm:spPr/>
      <dgm:t>
        <a:bodyPr/>
        <a:lstStyle/>
        <a:p>
          <a:endParaRPr lang="en-US"/>
        </a:p>
      </dgm:t>
    </dgm:pt>
    <dgm:pt modelId="{3C0AF4C1-0BDA-4740-B36A-131D030529AF}" type="pres">
      <dgm:prSet presAssocID="{5AF30FBF-3A79-A545-938D-EE0E5CBD702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C44997A-08A5-D048-865E-29FDD096BEC0}" type="pres">
      <dgm:prSet presAssocID="{BE10D89F-4C64-9144-97AD-6F6EC7505794}" presName="singleCycle" presStyleCnt="0"/>
      <dgm:spPr/>
    </dgm:pt>
    <dgm:pt modelId="{2601FFDB-0B29-4C42-85C8-FFB7F3940179}" type="pres">
      <dgm:prSet presAssocID="{BE10D89F-4C64-9144-97AD-6F6EC7505794}" presName="singleCenter" presStyleLbl="node1" presStyleIdx="0" presStyleCnt="8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AEDE5F24-180E-9F4F-896E-A7B57CF67964}" type="pres">
      <dgm:prSet presAssocID="{A47E02B2-65CF-6D43-A343-02261BE48E57}" presName="Name56" presStyleLbl="parChTrans1D2" presStyleIdx="0" presStyleCnt="7"/>
      <dgm:spPr/>
      <dgm:t>
        <a:bodyPr/>
        <a:lstStyle/>
        <a:p>
          <a:endParaRPr lang="en-US"/>
        </a:p>
      </dgm:t>
    </dgm:pt>
    <dgm:pt modelId="{A1707092-2D11-E84C-B30E-489CCF158A51}" type="pres">
      <dgm:prSet presAssocID="{11BD688B-4B92-5749-AD08-F113CA2FBB6B}" presName="text0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0FAFCE-4718-E84E-9426-E532DC8D00A3}" type="pres">
      <dgm:prSet presAssocID="{3E6A0AEB-22E3-8547-94C2-667DBB847D58}" presName="Name56" presStyleLbl="parChTrans1D2" presStyleIdx="1" presStyleCnt="7"/>
      <dgm:spPr/>
      <dgm:t>
        <a:bodyPr/>
        <a:lstStyle/>
        <a:p>
          <a:endParaRPr lang="en-US"/>
        </a:p>
      </dgm:t>
    </dgm:pt>
    <dgm:pt modelId="{E661FA36-2FBF-1641-80C4-FF5E35376596}" type="pres">
      <dgm:prSet presAssocID="{D6DBC72E-6BA6-3A41-9212-E8F3A92B7965}" presName="text0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3752EC-71F9-8443-9FD1-B2BC5639139A}" type="pres">
      <dgm:prSet presAssocID="{5BD7974F-6FFA-A542-BCDA-E70F89678D3E}" presName="Name56" presStyleLbl="parChTrans1D2" presStyleIdx="2" presStyleCnt="7"/>
      <dgm:spPr/>
      <dgm:t>
        <a:bodyPr/>
        <a:lstStyle/>
        <a:p>
          <a:endParaRPr lang="en-US"/>
        </a:p>
      </dgm:t>
    </dgm:pt>
    <dgm:pt modelId="{A7C253C7-8428-604D-B373-6450E1DCF5B6}" type="pres">
      <dgm:prSet presAssocID="{7E2EEC3C-7356-9D45-AB89-FF81FE7B9631}" presName="text0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583F70-09E9-C445-BA20-C0193480CE80}" type="pres">
      <dgm:prSet presAssocID="{93CEBB57-5FD6-2E41-8CE6-E5CF0EFB2C45}" presName="Name56" presStyleLbl="parChTrans1D2" presStyleIdx="3" presStyleCnt="7"/>
      <dgm:spPr/>
      <dgm:t>
        <a:bodyPr/>
        <a:lstStyle/>
        <a:p>
          <a:endParaRPr lang="en-US"/>
        </a:p>
      </dgm:t>
    </dgm:pt>
    <dgm:pt modelId="{55DF9DF7-C3BD-EC40-9CB9-125D1E3E818E}" type="pres">
      <dgm:prSet presAssocID="{B37ECF38-C0F5-4C41-8F37-2DA198069F05}" presName="text0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04E963-DE09-6E4A-9A8F-A4FAFB7CB2CE}" type="pres">
      <dgm:prSet presAssocID="{EEFDFE70-72E3-F54C-A4E3-03971BEBF420}" presName="Name56" presStyleLbl="parChTrans1D2" presStyleIdx="4" presStyleCnt="7"/>
      <dgm:spPr/>
      <dgm:t>
        <a:bodyPr/>
        <a:lstStyle/>
        <a:p>
          <a:endParaRPr lang="en-US"/>
        </a:p>
      </dgm:t>
    </dgm:pt>
    <dgm:pt modelId="{90120F83-0A81-A84A-9075-507108E5DA8A}" type="pres">
      <dgm:prSet presAssocID="{DA6F2730-3609-A545-8FCE-AFD15693C27E}" presName="text0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AA77C3-872B-9B49-9201-3487CF0A59D3}" type="pres">
      <dgm:prSet presAssocID="{73E2BB0D-DECF-5040-B39F-C2E2F11F962F}" presName="Name56" presStyleLbl="parChTrans1D2" presStyleIdx="5" presStyleCnt="7"/>
      <dgm:spPr/>
      <dgm:t>
        <a:bodyPr/>
        <a:lstStyle/>
        <a:p>
          <a:endParaRPr lang="en-US"/>
        </a:p>
      </dgm:t>
    </dgm:pt>
    <dgm:pt modelId="{55B7FD32-5B11-7749-8C86-96A3823802B8}" type="pres">
      <dgm:prSet presAssocID="{DF0A4067-52A0-1644-B689-23396650E678}" presName="text0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5098C-4F92-2F42-86CD-929014637354}" type="pres">
      <dgm:prSet presAssocID="{1E6D2C96-3299-2149-9F54-7589C5D05609}" presName="Name56" presStyleLbl="parChTrans1D2" presStyleIdx="6" presStyleCnt="7"/>
      <dgm:spPr/>
      <dgm:t>
        <a:bodyPr/>
        <a:lstStyle/>
        <a:p>
          <a:endParaRPr lang="en-US"/>
        </a:p>
      </dgm:t>
    </dgm:pt>
    <dgm:pt modelId="{D4EAF85C-C343-6547-A544-7309BBD99B51}" type="pres">
      <dgm:prSet presAssocID="{4C9AB3EF-3C92-7148-BB5C-8E37DA256011}" presName="text0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6746C0-7E30-6F4D-BA37-FE33EAD1946B}" type="presOf" srcId="{7E2EEC3C-7356-9D45-AB89-FF81FE7B9631}" destId="{A7C253C7-8428-604D-B373-6450E1DCF5B6}" srcOrd="0" destOrd="0" presId="urn:microsoft.com/office/officeart/2008/layout/RadialCluster"/>
    <dgm:cxn modelId="{4D88D5AC-620B-A24C-AD3B-8D9922B82A95}" type="presOf" srcId="{93CEBB57-5FD6-2E41-8CE6-E5CF0EFB2C45}" destId="{9F583F70-09E9-C445-BA20-C0193480CE80}" srcOrd="0" destOrd="0" presId="urn:microsoft.com/office/officeart/2008/layout/RadialCluster"/>
    <dgm:cxn modelId="{6A325DDB-C32B-2B45-84C2-C2DA231D39FD}" type="presOf" srcId="{DA6F2730-3609-A545-8FCE-AFD15693C27E}" destId="{90120F83-0A81-A84A-9075-507108E5DA8A}" srcOrd="0" destOrd="0" presId="urn:microsoft.com/office/officeart/2008/layout/RadialCluster"/>
    <dgm:cxn modelId="{50FFB405-0BBE-8346-839C-A8029E9D770A}" type="presOf" srcId="{5BD7974F-6FFA-A542-BCDA-E70F89678D3E}" destId="{683752EC-71F9-8443-9FD1-B2BC5639139A}" srcOrd="0" destOrd="0" presId="urn:microsoft.com/office/officeart/2008/layout/RadialCluster"/>
    <dgm:cxn modelId="{68BA9555-7F74-FA47-B1FF-8E5314E98C45}" type="presOf" srcId="{A47E02B2-65CF-6D43-A343-02261BE48E57}" destId="{AEDE5F24-180E-9F4F-896E-A7B57CF67964}" srcOrd="0" destOrd="0" presId="urn:microsoft.com/office/officeart/2008/layout/RadialCluster"/>
    <dgm:cxn modelId="{C692F80B-C471-8743-A9F4-F8D2E15792AD}" type="presOf" srcId="{EEFDFE70-72E3-F54C-A4E3-03971BEBF420}" destId="{E104E963-DE09-6E4A-9A8F-A4FAFB7CB2CE}" srcOrd="0" destOrd="0" presId="urn:microsoft.com/office/officeart/2008/layout/RadialCluster"/>
    <dgm:cxn modelId="{31E4D3CB-AE15-5342-932D-A20BE95E2C42}" srcId="{BE10D89F-4C64-9144-97AD-6F6EC7505794}" destId="{DF0A4067-52A0-1644-B689-23396650E678}" srcOrd="5" destOrd="0" parTransId="{73E2BB0D-DECF-5040-B39F-C2E2F11F962F}" sibTransId="{E4E98909-EBFF-8649-B0FE-6DDCCB0154D1}"/>
    <dgm:cxn modelId="{C0412942-FB34-ED44-B3E6-D8E056A2BE00}" type="presOf" srcId="{DF0A4067-52A0-1644-B689-23396650E678}" destId="{55B7FD32-5B11-7749-8C86-96A3823802B8}" srcOrd="0" destOrd="0" presId="urn:microsoft.com/office/officeart/2008/layout/RadialCluster"/>
    <dgm:cxn modelId="{B7C46990-0F5C-A249-9271-35728495C773}" type="presOf" srcId="{3E6A0AEB-22E3-8547-94C2-667DBB847D58}" destId="{610FAFCE-4718-E84E-9426-E532DC8D00A3}" srcOrd="0" destOrd="0" presId="urn:microsoft.com/office/officeart/2008/layout/RadialCluster"/>
    <dgm:cxn modelId="{D4936F7F-9FD9-5642-A4E8-63A953FCDF2E}" srcId="{5AF30FBF-3A79-A545-938D-EE0E5CBD702C}" destId="{BE10D89F-4C64-9144-97AD-6F6EC7505794}" srcOrd="0" destOrd="0" parTransId="{9E180654-29E6-EC42-BF18-D30745F8EF26}" sibTransId="{9C789139-1F40-6348-8931-55084E08A20B}"/>
    <dgm:cxn modelId="{C3CD1CB5-A7E4-C049-A2FE-6A353C9AB9FA}" type="presOf" srcId="{73E2BB0D-DECF-5040-B39F-C2E2F11F962F}" destId="{37AA77C3-872B-9B49-9201-3487CF0A59D3}" srcOrd="0" destOrd="0" presId="urn:microsoft.com/office/officeart/2008/layout/RadialCluster"/>
    <dgm:cxn modelId="{62146BC7-B50B-0446-BE66-ECEB90DCCE5A}" srcId="{BE10D89F-4C64-9144-97AD-6F6EC7505794}" destId="{4C9AB3EF-3C92-7148-BB5C-8E37DA256011}" srcOrd="6" destOrd="0" parTransId="{1E6D2C96-3299-2149-9F54-7589C5D05609}" sibTransId="{0BA3DA48-F1CA-4641-AB42-EFA938FF941B}"/>
    <dgm:cxn modelId="{6BAC8C05-73B2-1B48-9A4B-705D94BBCA91}" type="presOf" srcId="{1E6D2C96-3299-2149-9F54-7589C5D05609}" destId="{BEE5098C-4F92-2F42-86CD-929014637354}" srcOrd="0" destOrd="0" presId="urn:microsoft.com/office/officeart/2008/layout/RadialCluster"/>
    <dgm:cxn modelId="{08DFAD81-B4DA-3F45-BE0E-837D87DCCA7E}" type="presOf" srcId="{BE10D89F-4C64-9144-97AD-6F6EC7505794}" destId="{2601FFDB-0B29-4C42-85C8-FFB7F3940179}" srcOrd="0" destOrd="0" presId="urn:microsoft.com/office/officeart/2008/layout/RadialCluster"/>
    <dgm:cxn modelId="{471DFBA6-6AC7-EB4E-AB22-64B794D1E14C}" type="presOf" srcId="{4C9AB3EF-3C92-7148-BB5C-8E37DA256011}" destId="{D4EAF85C-C343-6547-A544-7309BBD99B51}" srcOrd="0" destOrd="0" presId="urn:microsoft.com/office/officeart/2008/layout/RadialCluster"/>
    <dgm:cxn modelId="{BCC623AE-8405-EF4D-A4FF-CF35B27C90DF}" srcId="{BE10D89F-4C64-9144-97AD-6F6EC7505794}" destId="{7E2EEC3C-7356-9D45-AB89-FF81FE7B9631}" srcOrd="2" destOrd="0" parTransId="{5BD7974F-6FFA-A542-BCDA-E70F89678D3E}" sibTransId="{DDE054AE-FC9D-4448-9177-4B22AFC4261B}"/>
    <dgm:cxn modelId="{B1FA6A15-2B40-3645-BB6C-46BDF0A5600A}" type="presOf" srcId="{11BD688B-4B92-5749-AD08-F113CA2FBB6B}" destId="{A1707092-2D11-E84C-B30E-489CCF158A51}" srcOrd="0" destOrd="0" presId="urn:microsoft.com/office/officeart/2008/layout/RadialCluster"/>
    <dgm:cxn modelId="{86FD0FAF-CE4F-4A4F-83C4-1168A807A6E7}" srcId="{BE10D89F-4C64-9144-97AD-6F6EC7505794}" destId="{11BD688B-4B92-5749-AD08-F113CA2FBB6B}" srcOrd="0" destOrd="0" parTransId="{A47E02B2-65CF-6D43-A343-02261BE48E57}" sibTransId="{30C7FC17-DBF1-FC4B-AFBE-FE554ECB6C4C}"/>
    <dgm:cxn modelId="{F94E0B18-D543-8B4C-AA55-A5DEEE2B7FF6}" type="presOf" srcId="{5AF30FBF-3A79-A545-938D-EE0E5CBD702C}" destId="{3C0AF4C1-0BDA-4740-B36A-131D030529AF}" srcOrd="0" destOrd="0" presId="urn:microsoft.com/office/officeart/2008/layout/RadialCluster"/>
    <dgm:cxn modelId="{1DD97472-F4D7-7446-B65B-F69F5C7EC387}" type="presOf" srcId="{D6DBC72E-6BA6-3A41-9212-E8F3A92B7965}" destId="{E661FA36-2FBF-1641-80C4-FF5E35376596}" srcOrd="0" destOrd="0" presId="urn:microsoft.com/office/officeart/2008/layout/RadialCluster"/>
    <dgm:cxn modelId="{E0C66799-7F91-0E4B-9DA5-5F1F829F917B}" srcId="{BE10D89F-4C64-9144-97AD-6F6EC7505794}" destId="{B37ECF38-C0F5-4C41-8F37-2DA198069F05}" srcOrd="3" destOrd="0" parTransId="{93CEBB57-5FD6-2E41-8CE6-E5CF0EFB2C45}" sibTransId="{44E49E63-0EF2-AF4B-B932-75BB5349E75D}"/>
    <dgm:cxn modelId="{7562A36C-29F9-C140-8337-D9E625F06A10}" srcId="{BE10D89F-4C64-9144-97AD-6F6EC7505794}" destId="{D6DBC72E-6BA6-3A41-9212-E8F3A92B7965}" srcOrd="1" destOrd="0" parTransId="{3E6A0AEB-22E3-8547-94C2-667DBB847D58}" sibTransId="{F992684D-19D0-A94C-BF6D-36ECD6B6A5F5}"/>
    <dgm:cxn modelId="{A7F5EFAE-0549-D846-9658-4B738221EEAE}" type="presOf" srcId="{B37ECF38-C0F5-4C41-8F37-2DA198069F05}" destId="{55DF9DF7-C3BD-EC40-9CB9-125D1E3E818E}" srcOrd="0" destOrd="0" presId="urn:microsoft.com/office/officeart/2008/layout/RadialCluster"/>
    <dgm:cxn modelId="{F83773F3-0046-8A4A-9858-634A4DE98D85}" srcId="{BE10D89F-4C64-9144-97AD-6F6EC7505794}" destId="{DA6F2730-3609-A545-8FCE-AFD15693C27E}" srcOrd="4" destOrd="0" parTransId="{EEFDFE70-72E3-F54C-A4E3-03971BEBF420}" sibTransId="{35C3E1A6-BCAE-534E-9020-CEC4D84D8EF5}"/>
    <dgm:cxn modelId="{AB9020D9-8858-9E45-B81D-DB063CCE4FE3}" type="presParOf" srcId="{3C0AF4C1-0BDA-4740-B36A-131D030529AF}" destId="{AC44997A-08A5-D048-865E-29FDD096BEC0}" srcOrd="0" destOrd="0" presId="urn:microsoft.com/office/officeart/2008/layout/RadialCluster"/>
    <dgm:cxn modelId="{579B6868-D5CE-1A4F-8EDE-659082DB8C11}" type="presParOf" srcId="{AC44997A-08A5-D048-865E-29FDD096BEC0}" destId="{2601FFDB-0B29-4C42-85C8-FFB7F3940179}" srcOrd="0" destOrd="0" presId="urn:microsoft.com/office/officeart/2008/layout/RadialCluster"/>
    <dgm:cxn modelId="{8F8C216F-6544-974A-A840-BE521500FC8F}" type="presParOf" srcId="{AC44997A-08A5-D048-865E-29FDD096BEC0}" destId="{AEDE5F24-180E-9F4F-896E-A7B57CF67964}" srcOrd="1" destOrd="0" presId="urn:microsoft.com/office/officeart/2008/layout/RadialCluster"/>
    <dgm:cxn modelId="{22E53BED-BD8E-0144-A90D-5C551CD7BE07}" type="presParOf" srcId="{AC44997A-08A5-D048-865E-29FDD096BEC0}" destId="{A1707092-2D11-E84C-B30E-489CCF158A51}" srcOrd="2" destOrd="0" presId="urn:microsoft.com/office/officeart/2008/layout/RadialCluster"/>
    <dgm:cxn modelId="{9CC5CD19-4C74-C74C-A2D3-2269BBD1DE3F}" type="presParOf" srcId="{AC44997A-08A5-D048-865E-29FDD096BEC0}" destId="{610FAFCE-4718-E84E-9426-E532DC8D00A3}" srcOrd="3" destOrd="0" presId="urn:microsoft.com/office/officeart/2008/layout/RadialCluster"/>
    <dgm:cxn modelId="{FF845FCA-6B3C-CC41-BE91-F2E99C45F997}" type="presParOf" srcId="{AC44997A-08A5-D048-865E-29FDD096BEC0}" destId="{E661FA36-2FBF-1641-80C4-FF5E35376596}" srcOrd="4" destOrd="0" presId="urn:microsoft.com/office/officeart/2008/layout/RadialCluster"/>
    <dgm:cxn modelId="{7E52E7E9-7709-A044-8E6B-6E02D8EE206A}" type="presParOf" srcId="{AC44997A-08A5-D048-865E-29FDD096BEC0}" destId="{683752EC-71F9-8443-9FD1-B2BC5639139A}" srcOrd="5" destOrd="0" presId="urn:microsoft.com/office/officeart/2008/layout/RadialCluster"/>
    <dgm:cxn modelId="{9F1E723E-ABE1-664F-83BE-18831D4364F6}" type="presParOf" srcId="{AC44997A-08A5-D048-865E-29FDD096BEC0}" destId="{A7C253C7-8428-604D-B373-6450E1DCF5B6}" srcOrd="6" destOrd="0" presId="urn:microsoft.com/office/officeart/2008/layout/RadialCluster"/>
    <dgm:cxn modelId="{3E802488-601A-6A4B-9943-6A47A0693160}" type="presParOf" srcId="{AC44997A-08A5-D048-865E-29FDD096BEC0}" destId="{9F583F70-09E9-C445-BA20-C0193480CE80}" srcOrd="7" destOrd="0" presId="urn:microsoft.com/office/officeart/2008/layout/RadialCluster"/>
    <dgm:cxn modelId="{ED402ADE-BFF8-E149-968F-A4BF5E13C554}" type="presParOf" srcId="{AC44997A-08A5-D048-865E-29FDD096BEC0}" destId="{55DF9DF7-C3BD-EC40-9CB9-125D1E3E818E}" srcOrd="8" destOrd="0" presId="urn:microsoft.com/office/officeart/2008/layout/RadialCluster"/>
    <dgm:cxn modelId="{61E6B43B-5E54-144C-8B5D-870AA7D95741}" type="presParOf" srcId="{AC44997A-08A5-D048-865E-29FDD096BEC0}" destId="{E104E963-DE09-6E4A-9A8F-A4FAFB7CB2CE}" srcOrd="9" destOrd="0" presId="urn:microsoft.com/office/officeart/2008/layout/RadialCluster"/>
    <dgm:cxn modelId="{3881767C-8F9E-1542-B3BC-B3727802A528}" type="presParOf" srcId="{AC44997A-08A5-D048-865E-29FDD096BEC0}" destId="{90120F83-0A81-A84A-9075-507108E5DA8A}" srcOrd="10" destOrd="0" presId="urn:microsoft.com/office/officeart/2008/layout/RadialCluster"/>
    <dgm:cxn modelId="{3E05424F-DE15-3A4C-ADBB-39D499CDE6BB}" type="presParOf" srcId="{AC44997A-08A5-D048-865E-29FDD096BEC0}" destId="{37AA77C3-872B-9B49-9201-3487CF0A59D3}" srcOrd="11" destOrd="0" presId="urn:microsoft.com/office/officeart/2008/layout/RadialCluster"/>
    <dgm:cxn modelId="{CD80F859-F4C8-0041-8A04-90CE8658E59C}" type="presParOf" srcId="{AC44997A-08A5-D048-865E-29FDD096BEC0}" destId="{55B7FD32-5B11-7749-8C86-96A3823802B8}" srcOrd="12" destOrd="0" presId="urn:microsoft.com/office/officeart/2008/layout/RadialCluster"/>
    <dgm:cxn modelId="{942C9C47-B7EC-304F-9CC3-4D124BF0B7A7}" type="presParOf" srcId="{AC44997A-08A5-D048-865E-29FDD096BEC0}" destId="{BEE5098C-4F92-2F42-86CD-929014637354}" srcOrd="13" destOrd="0" presId="urn:microsoft.com/office/officeart/2008/layout/RadialCluster"/>
    <dgm:cxn modelId="{975C2EEF-F22E-784A-AC7E-73B1C16C0910}" type="presParOf" srcId="{AC44997A-08A5-D048-865E-29FDD096BEC0}" destId="{D4EAF85C-C343-6547-A544-7309BBD99B51}" srcOrd="14" destOrd="0" presId="urn:microsoft.com/office/officeart/2008/layout/RadialCluster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BA164-4039-E24C-BEF4-B205DF59A43B}">
      <dsp:nvSpPr>
        <dsp:cNvPr id="0" name=""/>
        <dsp:cNvSpPr/>
      </dsp:nvSpPr>
      <dsp:spPr>
        <a:xfrm rot="10800000">
          <a:off x="0" y="0"/>
          <a:ext cx="7398774" cy="772534"/>
        </a:xfrm>
        <a:prstGeom prst="trapezoid">
          <a:avLst>
            <a:gd name="adj" fmla="val 6840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omic Sans MS" charset="0"/>
              <a:ea typeface="Comic Sans MS" charset="0"/>
              <a:cs typeface="Comic Sans MS" charset="0"/>
            </a:rPr>
            <a:t>Kingdom</a:t>
          </a:r>
          <a:endParaRPr lang="en-US" sz="2000" kern="1200" dirty="0">
            <a:latin typeface="Comic Sans MS" charset="0"/>
            <a:ea typeface="Comic Sans MS" charset="0"/>
            <a:cs typeface="Comic Sans MS" charset="0"/>
          </a:endParaRPr>
        </a:p>
      </dsp:txBody>
      <dsp:txXfrm rot="-10800000">
        <a:off x="1294785" y="0"/>
        <a:ext cx="4809203" cy="772534"/>
      </dsp:txXfrm>
    </dsp:sp>
    <dsp:sp modelId="{6777CB68-97C2-DD4C-9DC2-F779309AF3B0}">
      <dsp:nvSpPr>
        <dsp:cNvPr id="0" name=""/>
        <dsp:cNvSpPr/>
      </dsp:nvSpPr>
      <dsp:spPr>
        <a:xfrm rot="10800000">
          <a:off x="528483" y="772534"/>
          <a:ext cx="6341806" cy="772534"/>
        </a:xfrm>
        <a:prstGeom prst="trapezoid">
          <a:avLst>
            <a:gd name="adj" fmla="val 6840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omic Sans MS" charset="0"/>
              <a:ea typeface="Comic Sans MS" charset="0"/>
              <a:cs typeface="Comic Sans MS" charset="0"/>
            </a:rPr>
            <a:t>Phylum</a:t>
          </a:r>
          <a:endParaRPr lang="en-US" sz="2000" kern="1200" dirty="0">
            <a:latin typeface="Comic Sans MS" charset="0"/>
            <a:ea typeface="Comic Sans MS" charset="0"/>
            <a:cs typeface="Comic Sans MS" charset="0"/>
          </a:endParaRPr>
        </a:p>
      </dsp:txBody>
      <dsp:txXfrm rot="-10800000">
        <a:off x="1638299" y="772534"/>
        <a:ext cx="4122174" cy="772534"/>
      </dsp:txXfrm>
    </dsp:sp>
    <dsp:sp modelId="{53BE547E-DA81-7E47-AB8D-28EBC5D5884A}">
      <dsp:nvSpPr>
        <dsp:cNvPr id="0" name=""/>
        <dsp:cNvSpPr/>
      </dsp:nvSpPr>
      <dsp:spPr>
        <a:xfrm rot="10800000">
          <a:off x="1056967" y="1545069"/>
          <a:ext cx="5284838" cy="772534"/>
        </a:xfrm>
        <a:prstGeom prst="trapezoid">
          <a:avLst>
            <a:gd name="adj" fmla="val 6840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omic Sans MS" charset="0"/>
              <a:ea typeface="Comic Sans MS" charset="0"/>
              <a:cs typeface="Comic Sans MS" charset="0"/>
            </a:rPr>
            <a:t>Class</a:t>
          </a:r>
          <a:endParaRPr lang="en-US" sz="2000" kern="1200" dirty="0">
            <a:latin typeface="Comic Sans MS" charset="0"/>
            <a:ea typeface="Comic Sans MS" charset="0"/>
            <a:cs typeface="Comic Sans MS" charset="0"/>
          </a:endParaRPr>
        </a:p>
      </dsp:txBody>
      <dsp:txXfrm rot="-10800000">
        <a:off x="1981814" y="1545069"/>
        <a:ext cx="3435145" cy="772534"/>
      </dsp:txXfrm>
    </dsp:sp>
    <dsp:sp modelId="{D224A5C5-E7B2-4B4C-8FE8-E714ADA63703}">
      <dsp:nvSpPr>
        <dsp:cNvPr id="0" name=""/>
        <dsp:cNvSpPr/>
      </dsp:nvSpPr>
      <dsp:spPr>
        <a:xfrm rot="10800000">
          <a:off x="1585451" y="2317603"/>
          <a:ext cx="4227870" cy="772534"/>
        </a:xfrm>
        <a:prstGeom prst="trapezoid">
          <a:avLst>
            <a:gd name="adj" fmla="val 6840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omic Sans MS" charset="0"/>
              <a:ea typeface="Comic Sans MS" charset="0"/>
              <a:cs typeface="Comic Sans MS" charset="0"/>
            </a:rPr>
            <a:t>Order</a:t>
          </a:r>
          <a:endParaRPr lang="en-US" sz="2000" kern="1200" dirty="0">
            <a:latin typeface="Comic Sans MS" charset="0"/>
            <a:ea typeface="Comic Sans MS" charset="0"/>
            <a:cs typeface="Comic Sans MS" charset="0"/>
          </a:endParaRPr>
        </a:p>
      </dsp:txBody>
      <dsp:txXfrm rot="-10800000">
        <a:off x="2325328" y="2317603"/>
        <a:ext cx="2748116" cy="772534"/>
      </dsp:txXfrm>
    </dsp:sp>
    <dsp:sp modelId="{0A5FE79C-E97E-CC44-A099-80704A885B91}">
      <dsp:nvSpPr>
        <dsp:cNvPr id="0" name=""/>
        <dsp:cNvSpPr/>
      </dsp:nvSpPr>
      <dsp:spPr>
        <a:xfrm rot="10800000">
          <a:off x="2113935" y="3090138"/>
          <a:ext cx="3170903" cy="772534"/>
        </a:xfrm>
        <a:prstGeom prst="trapezoid">
          <a:avLst>
            <a:gd name="adj" fmla="val 6840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omic Sans MS" charset="0"/>
              <a:ea typeface="Comic Sans MS" charset="0"/>
              <a:cs typeface="Comic Sans MS" charset="0"/>
            </a:rPr>
            <a:t>Family</a:t>
          </a:r>
          <a:endParaRPr lang="en-US" sz="2000" kern="1200" dirty="0">
            <a:latin typeface="Comic Sans MS" charset="0"/>
            <a:ea typeface="Comic Sans MS" charset="0"/>
            <a:cs typeface="Comic Sans MS" charset="0"/>
          </a:endParaRPr>
        </a:p>
      </dsp:txBody>
      <dsp:txXfrm rot="-10800000">
        <a:off x="2668843" y="3090138"/>
        <a:ext cx="2061087" cy="772534"/>
      </dsp:txXfrm>
    </dsp:sp>
    <dsp:sp modelId="{74DDB352-A76B-C14A-9D3D-99C30C6B5F03}">
      <dsp:nvSpPr>
        <dsp:cNvPr id="0" name=""/>
        <dsp:cNvSpPr/>
      </dsp:nvSpPr>
      <dsp:spPr>
        <a:xfrm rot="10800000">
          <a:off x="2642419" y="3862672"/>
          <a:ext cx="2113935" cy="772534"/>
        </a:xfrm>
        <a:prstGeom prst="trapezoid">
          <a:avLst>
            <a:gd name="adj" fmla="val 6840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omic Sans MS" charset="0"/>
              <a:ea typeface="Comic Sans MS" charset="0"/>
              <a:cs typeface="Comic Sans MS" charset="0"/>
            </a:rPr>
            <a:t>Genus</a:t>
          </a:r>
          <a:endParaRPr lang="en-US" sz="2000" kern="1200" dirty="0">
            <a:latin typeface="Comic Sans MS" charset="0"/>
            <a:ea typeface="Comic Sans MS" charset="0"/>
            <a:cs typeface="Comic Sans MS" charset="0"/>
          </a:endParaRPr>
        </a:p>
      </dsp:txBody>
      <dsp:txXfrm rot="-10800000">
        <a:off x="3012357" y="3862672"/>
        <a:ext cx="1374058" cy="772534"/>
      </dsp:txXfrm>
    </dsp:sp>
    <dsp:sp modelId="{A76F4C92-D3CC-AE4B-944A-BCA825329A01}">
      <dsp:nvSpPr>
        <dsp:cNvPr id="0" name=""/>
        <dsp:cNvSpPr/>
      </dsp:nvSpPr>
      <dsp:spPr>
        <a:xfrm rot="10800000">
          <a:off x="3170903" y="4635207"/>
          <a:ext cx="1056967" cy="772534"/>
        </a:xfrm>
        <a:prstGeom prst="trapezoid">
          <a:avLst>
            <a:gd name="adj" fmla="val 6840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omic Sans MS" charset="0"/>
              <a:ea typeface="Comic Sans MS" charset="0"/>
              <a:cs typeface="Comic Sans MS" charset="0"/>
            </a:rPr>
            <a:t>Species</a:t>
          </a:r>
          <a:endParaRPr lang="en-US" sz="2000" kern="1200" dirty="0">
            <a:latin typeface="Comic Sans MS" charset="0"/>
            <a:ea typeface="Comic Sans MS" charset="0"/>
            <a:cs typeface="Comic Sans MS" charset="0"/>
          </a:endParaRPr>
        </a:p>
      </dsp:txBody>
      <dsp:txXfrm rot="-10800000">
        <a:off x="3170903" y="4635207"/>
        <a:ext cx="1056967" cy="77253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C69239-D863-2E4B-80AF-B72BA427C77D}">
      <dsp:nvSpPr>
        <dsp:cNvPr id="0" name=""/>
        <dsp:cNvSpPr/>
      </dsp:nvSpPr>
      <dsp:spPr>
        <a:xfrm>
          <a:off x="3435905" y="1675895"/>
          <a:ext cx="1357788" cy="1357788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0062AB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>
            <a:solidFill>
              <a:schemeClr val="tx1"/>
            </a:solidFill>
          </a:endParaRPr>
        </a:p>
      </dsp:txBody>
      <dsp:txXfrm>
        <a:off x="3502187" y="1742177"/>
        <a:ext cx="1225224" cy="1225224"/>
      </dsp:txXfrm>
    </dsp:sp>
    <dsp:sp modelId="{D3CDAECB-687C-1140-8EF3-8527E2005ABE}">
      <dsp:nvSpPr>
        <dsp:cNvPr id="0" name=""/>
        <dsp:cNvSpPr/>
      </dsp:nvSpPr>
      <dsp:spPr>
        <a:xfrm rot="16200000">
          <a:off x="3754605" y="1315701"/>
          <a:ext cx="72038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0388" y="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D44C65-BD99-554C-874C-7B45C136A2FC}">
      <dsp:nvSpPr>
        <dsp:cNvPr id="0" name=""/>
        <dsp:cNvSpPr/>
      </dsp:nvSpPr>
      <dsp:spPr>
        <a:xfrm>
          <a:off x="3659940" y="45789"/>
          <a:ext cx="909718" cy="909718"/>
        </a:xfrm>
        <a:prstGeom prst="roundRect">
          <a:avLst/>
        </a:prstGeom>
        <a:solidFill>
          <a:schemeClr val="bg1"/>
        </a:solidFill>
        <a:ln>
          <a:solidFill>
            <a:srgbClr val="0065B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Vertebrate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3704349" y="90198"/>
        <a:ext cx="820900" cy="820900"/>
      </dsp:txXfrm>
    </dsp:sp>
    <dsp:sp modelId="{4850E776-85D5-4043-AA5B-A398DD9D2AF6}">
      <dsp:nvSpPr>
        <dsp:cNvPr id="0" name=""/>
        <dsp:cNvSpPr/>
      </dsp:nvSpPr>
      <dsp:spPr>
        <a:xfrm rot="19285714">
          <a:off x="4749622" y="1687440"/>
          <a:ext cx="40401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4016" y="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493BC9-D920-064D-843D-8CED5D316499}">
      <dsp:nvSpPr>
        <dsp:cNvPr id="0" name=""/>
        <dsp:cNvSpPr/>
      </dsp:nvSpPr>
      <dsp:spPr>
        <a:xfrm>
          <a:off x="5109567" y="743892"/>
          <a:ext cx="909718" cy="909718"/>
        </a:xfrm>
        <a:prstGeom prst="roundRect">
          <a:avLst/>
        </a:prstGeom>
        <a:solidFill>
          <a:schemeClr val="bg1"/>
        </a:solidFill>
        <a:ln>
          <a:solidFill>
            <a:srgbClr val="0065B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Skeletons made of cartilage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5153976" y="788301"/>
        <a:ext cx="820900" cy="820900"/>
      </dsp:txXfrm>
    </dsp:sp>
    <dsp:sp modelId="{9E69606B-8ED5-DE4F-82B0-FB3448ADF33F}">
      <dsp:nvSpPr>
        <dsp:cNvPr id="0" name=""/>
        <dsp:cNvSpPr/>
      </dsp:nvSpPr>
      <dsp:spPr>
        <a:xfrm rot="771429">
          <a:off x="4785029" y="2586650"/>
          <a:ext cx="69123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1231" y="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13AFDC-A40D-7541-9285-36D61CB23BD8}">
      <dsp:nvSpPr>
        <dsp:cNvPr id="0" name=""/>
        <dsp:cNvSpPr/>
      </dsp:nvSpPr>
      <dsp:spPr>
        <a:xfrm>
          <a:off x="5467595" y="2312516"/>
          <a:ext cx="909718" cy="909718"/>
        </a:xfrm>
        <a:prstGeom prst="roundRect">
          <a:avLst/>
        </a:prstGeom>
        <a:solidFill>
          <a:schemeClr val="bg1"/>
        </a:solidFill>
        <a:ln>
          <a:solidFill>
            <a:srgbClr val="0065B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/>
              </a:solidFill>
            </a:rPr>
            <a:t>Fleshy fins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5512004" y="2356925"/>
        <a:ext cx="820900" cy="820900"/>
      </dsp:txXfrm>
    </dsp:sp>
    <dsp:sp modelId="{D937DE3E-F4F3-774C-8BC9-83C821579DE1}">
      <dsp:nvSpPr>
        <dsp:cNvPr id="0" name=""/>
        <dsp:cNvSpPr/>
      </dsp:nvSpPr>
      <dsp:spPr>
        <a:xfrm rot="3857143">
          <a:off x="4273100" y="3302070"/>
          <a:ext cx="59577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5770" y="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6568F8-24E7-0E4F-A67C-8316AC02E603}">
      <dsp:nvSpPr>
        <dsp:cNvPr id="0" name=""/>
        <dsp:cNvSpPr/>
      </dsp:nvSpPr>
      <dsp:spPr>
        <a:xfrm>
          <a:off x="4464422" y="3570455"/>
          <a:ext cx="909718" cy="909718"/>
        </a:xfrm>
        <a:prstGeom prst="roundRect">
          <a:avLst/>
        </a:prstGeom>
        <a:solidFill>
          <a:schemeClr val="bg1"/>
        </a:solidFill>
        <a:ln>
          <a:solidFill>
            <a:srgbClr val="0065B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Almost</a:t>
          </a:r>
          <a:r>
            <a:rPr lang="en-US" sz="1200" kern="1200" baseline="0" dirty="0" smtClean="0">
              <a:solidFill>
                <a:schemeClr val="tx1"/>
              </a:solidFill>
            </a:rPr>
            <a:t> all have internal fertilisation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4508831" y="3614864"/>
        <a:ext cx="820900" cy="820900"/>
      </dsp:txXfrm>
    </dsp:sp>
    <dsp:sp modelId="{EB97F916-B5C5-DF4B-BC54-8F88FC0E11FE}">
      <dsp:nvSpPr>
        <dsp:cNvPr id="0" name=""/>
        <dsp:cNvSpPr/>
      </dsp:nvSpPr>
      <dsp:spPr>
        <a:xfrm rot="6942857">
          <a:off x="3360728" y="3302070"/>
          <a:ext cx="59577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5770" y="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221724-57A8-4E4A-BEC7-952D49F4D5C3}">
      <dsp:nvSpPr>
        <dsp:cNvPr id="0" name=""/>
        <dsp:cNvSpPr/>
      </dsp:nvSpPr>
      <dsp:spPr>
        <a:xfrm>
          <a:off x="2855458" y="3570455"/>
          <a:ext cx="909718" cy="909718"/>
        </a:xfrm>
        <a:prstGeom prst="roundRect">
          <a:avLst/>
        </a:prstGeom>
        <a:solidFill>
          <a:schemeClr val="bg1"/>
        </a:solidFill>
        <a:ln>
          <a:solidFill>
            <a:srgbClr val="0065B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Breathe underwater through gills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2899867" y="3614864"/>
        <a:ext cx="820900" cy="820900"/>
      </dsp:txXfrm>
    </dsp:sp>
    <dsp:sp modelId="{C80F871F-9FB8-2146-9587-E1DEFA0E3236}">
      <dsp:nvSpPr>
        <dsp:cNvPr id="0" name=""/>
        <dsp:cNvSpPr/>
      </dsp:nvSpPr>
      <dsp:spPr>
        <a:xfrm rot="10028571">
          <a:off x="2753339" y="2586650"/>
          <a:ext cx="69123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1231" y="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50E90C-3FFB-3E46-85AF-66CCC48AEBA4}">
      <dsp:nvSpPr>
        <dsp:cNvPr id="0" name=""/>
        <dsp:cNvSpPr/>
      </dsp:nvSpPr>
      <dsp:spPr>
        <a:xfrm>
          <a:off x="1852285" y="2312516"/>
          <a:ext cx="909718" cy="909718"/>
        </a:xfrm>
        <a:prstGeom prst="roundRect">
          <a:avLst/>
        </a:prstGeom>
        <a:solidFill>
          <a:schemeClr val="bg1"/>
        </a:solidFill>
        <a:ln>
          <a:solidFill>
            <a:srgbClr val="0065B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</a:rPr>
            <a:t>Must</a:t>
          </a:r>
          <a:r>
            <a:rPr lang="en-US" sz="1100" kern="1200" baseline="0" dirty="0" smtClean="0">
              <a:solidFill>
                <a:schemeClr val="tx1"/>
              </a:solidFill>
            </a:rPr>
            <a:t> swim continuously to stay afloat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1896694" y="2356925"/>
        <a:ext cx="820900" cy="820900"/>
      </dsp:txXfrm>
    </dsp:sp>
    <dsp:sp modelId="{B3C8E762-12E1-9848-9DFE-0D39550A4BE0}">
      <dsp:nvSpPr>
        <dsp:cNvPr id="0" name=""/>
        <dsp:cNvSpPr/>
      </dsp:nvSpPr>
      <dsp:spPr>
        <a:xfrm rot="13114286">
          <a:off x="3075960" y="1687440"/>
          <a:ext cx="40401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4016" y="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46518F-89C5-BB45-BF55-E51E0EF7AFF0}">
      <dsp:nvSpPr>
        <dsp:cNvPr id="0" name=""/>
        <dsp:cNvSpPr/>
      </dsp:nvSpPr>
      <dsp:spPr>
        <a:xfrm>
          <a:off x="2210314" y="743892"/>
          <a:ext cx="909718" cy="909718"/>
        </a:xfrm>
        <a:prstGeom prst="roundRect">
          <a:avLst/>
        </a:prstGeom>
        <a:solidFill>
          <a:schemeClr val="bg1"/>
        </a:solidFill>
        <a:ln>
          <a:solidFill>
            <a:srgbClr val="0065B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tx1"/>
              </a:solidFill>
            </a:rPr>
            <a:t>Cold-blooded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2254723" y="788301"/>
        <a:ext cx="820900" cy="8209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7E28D8-DF6A-BB4A-B94D-9982B5B31C6B}">
      <dsp:nvSpPr>
        <dsp:cNvPr id="0" name=""/>
        <dsp:cNvSpPr/>
      </dsp:nvSpPr>
      <dsp:spPr>
        <a:xfrm>
          <a:off x="3419377" y="1645593"/>
          <a:ext cx="1410509" cy="141050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Invertebrates</a:t>
          </a:r>
          <a:endParaRPr lang="en-US" sz="1700" kern="1200" dirty="0"/>
        </a:p>
      </dsp:txBody>
      <dsp:txXfrm>
        <a:off x="3488232" y="1714448"/>
        <a:ext cx="1272799" cy="1272799"/>
      </dsp:txXfrm>
    </dsp:sp>
    <dsp:sp modelId="{93207A97-2630-4D48-9221-ADB876DA68F3}">
      <dsp:nvSpPr>
        <dsp:cNvPr id="0" name=""/>
        <dsp:cNvSpPr/>
      </dsp:nvSpPr>
      <dsp:spPr>
        <a:xfrm rot="16200000">
          <a:off x="3774557" y="1295519"/>
          <a:ext cx="7001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00148" y="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C161F9-313E-AA4C-BD78-BC4E5648D4C3}">
      <dsp:nvSpPr>
        <dsp:cNvPr id="0" name=""/>
        <dsp:cNvSpPr/>
      </dsp:nvSpPr>
      <dsp:spPr>
        <a:xfrm>
          <a:off x="3652111" y="404"/>
          <a:ext cx="945041" cy="94504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Arthropods</a:t>
          </a:r>
          <a:endParaRPr lang="en-US" sz="1300" kern="1200" dirty="0"/>
        </a:p>
      </dsp:txBody>
      <dsp:txXfrm>
        <a:off x="3698244" y="46537"/>
        <a:ext cx="852775" cy="852775"/>
      </dsp:txXfrm>
    </dsp:sp>
    <dsp:sp modelId="{8ED43118-F9DF-6A4F-BF18-8BFF3B5FE998}">
      <dsp:nvSpPr>
        <dsp:cNvPr id="0" name=""/>
        <dsp:cNvSpPr/>
      </dsp:nvSpPr>
      <dsp:spPr>
        <a:xfrm rot="19800000">
          <a:off x="4795190" y="1814183"/>
          <a:ext cx="51794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7946" y="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4C58B8-AD0B-8A43-87C1-5307015A3434}">
      <dsp:nvSpPr>
        <dsp:cNvPr id="0" name=""/>
        <dsp:cNvSpPr/>
      </dsp:nvSpPr>
      <dsp:spPr>
        <a:xfrm>
          <a:off x="5278441" y="939366"/>
          <a:ext cx="945041" cy="94504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Molluscs</a:t>
          </a:r>
          <a:endParaRPr lang="en-US" sz="1600" kern="1200" dirty="0"/>
        </a:p>
      </dsp:txBody>
      <dsp:txXfrm>
        <a:off x="5324574" y="985499"/>
        <a:ext cx="852775" cy="852775"/>
      </dsp:txXfrm>
    </dsp:sp>
    <dsp:sp modelId="{CF50BB96-AB34-C143-810C-427E7B43D3CA}">
      <dsp:nvSpPr>
        <dsp:cNvPr id="0" name=""/>
        <dsp:cNvSpPr/>
      </dsp:nvSpPr>
      <dsp:spPr>
        <a:xfrm rot="1800000">
          <a:off x="4795190" y="2887513"/>
          <a:ext cx="51794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7946" y="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6C130A-6341-7747-95AE-2349B9283E51}">
      <dsp:nvSpPr>
        <dsp:cNvPr id="0" name=""/>
        <dsp:cNvSpPr/>
      </dsp:nvSpPr>
      <dsp:spPr>
        <a:xfrm>
          <a:off x="5278441" y="2817289"/>
          <a:ext cx="945041" cy="94504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Sponges</a:t>
          </a:r>
          <a:endParaRPr lang="en-US" sz="1700" kern="1200" dirty="0"/>
        </a:p>
      </dsp:txBody>
      <dsp:txXfrm>
        <a:off x="5324574" y="2863422"/>
        <a:ext cx="852775" cy="852775"/>
      </dsp:txXfrm>
    </dsp:sp>
    <dsp:sp modelId="{1D1D2466-F236-7B4B-AC4A-FEA79032AA62}">
      <dsp:nvSpPr>
        <dsp:cNvPr id="0" name=""/>
        <dsp:cNvSpPr/>
      </dsp:nvSpPr>
      <dsp:spPr>
        <a:xfrm rot="5400000">
          <a:off x="3774557" y="3406177"/>
          <a:ext cx="7001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00148" y="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66BEB0-860B-A74D-B130-94472F047F58}">
      <dsp:nvSpPr>
        <dsp:cNvPr id="0" name=""/>
        <dsp:cNvSpPr/>
      </dsp:nvSpPr>
      <dsp:spPr>
        <a:xfrm>
          <a:off x="3652111" y="3756251"/>
          <a:ext cx="945041" cy="94504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Worms</a:t>
          </a:r>
          <a:endParaRPr lang="en-US" sz="2000" kern="1200" dirty="0"/>
        </a:p>
      </dsp:txBody>
      <dsp:txXfrm>
        <a:off x="3698244" y="3802384"/>
        <a:ext cx="852775" cy="852775"/>
      </dsp:txXfrm>
    </dsp:sp>
    <dsp:sp modelId="{7204D2F0-886B-D142-8488-95D171B893F3}">
      <dsp:nvSpPr>
        <dsp:cNvPr id="0" name=""/>
        <dsp:cNvSpPr/>
      </dsp:nvSpPr>
      <dsp:spPr>
        <a:xfrm rot="9000000">
          <a:off x="2936126" y="2887513"/>
          <a:ext cx="51794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7946" y="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58EDFF-96EF-2E4F-8717-70DA4DD0A462}">
      <dsp:nvSpPr>
        <dsp:cNvPr id="0" name=""/>
        <dsp:cNvSpPr/>
      </dsp:nvSpPr>
      <dsp:spPr>
        <a:xfrm>
          <a:off x="2025781" y="2817289"/>
          <a:ext cx="945041" cy="94504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Cnidarians</a:t>
          </a:r>
          <a:endParaRPr lang="en-US" sz="1400" kern="1200" dirty="0"/>
        </a:p>
      </dsp:txBody>
      <dsp:txXfrm>
        <a:off x="2071914" y="2863422"/>
        <a:ext cx="852775" cy="852775"/>
      </dsp:txXfrm>
    </dsp:sp>
    <dsp:sp modelId="{2944EDA9-9379-3449-BDE8-6FEB4A50D32B}">
      <dsp:nvSpPr>
        <dsp:cNvPr id="0" name=""/>
        <dsp:cNvSpPr/>
      </dsp:nvSpPr>
      <dsp:spPr>
        <a:xfrm rot="12600000">
          <a:off x="2936126" y="1814183"/>
          <a:ext cx="51794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7946" y="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BF8E20-CC0D-184F-953B-BDD404AAC3ED}">
      <dsp:nvSpPr>
        <dsp:cNvPr id="0" name=""/>
        <dsp:cNvSpPr/>
      </dsp:nvSpPr>
      <dsp:spPr>
        <a:xfrm>
          <a:off x="2025781" y="939366"/>
          <a:ext cx="945041" cy="94504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Echinoderms</a:t>
          </a:r>
          <a:endParaRPr lang="en-US" sz="1100" kern="1200" dirty="0"/>
        </a:p>
      </dsp:txBody>
      <dsp:txXfrm>
        <a:off x="2071914" y="985499"/>
        <a:ext cx="852775" cy="8527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BE618E-4668-684C-970E-92D5ADD4F844}">
      <dsp:nvSpPr>
        <dsp:cNvPr id="0" name=""/>
        <dsp:cNvSpPr/>
      </dsp:nvSpPr>
      <dsp:spPr>
        <a:xfrm rot="10800000">
          <a:off x="0" y="0"/>
          <a:ext cx="4896464" cy="720323"/>
        </a:xfrm>
        <a:prstGeom prst="trapezoid">
          <a:avLst>
            <a:gd name="adj" fmla="val 4855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omic Sans MS" charset="0"/>
              <a:ea typeface="Comic Sans MS" charset="0"/>
              <a:cs typeface="Comic Sans MS" charset="0"/>
            </a:rPr>
            <a:t>Kingdom: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omic Sans MS" charset="0"/>
              <a:ea typeface="Comic Sans MS" charset="0"/>
              <a:cs typeface="Comic Sans MS" charset="0"/>
            </a:rPr>
            <a:t>Animalia</a:t>
          </a:r>
          <a:endParaRPr lang="en-US" sz="1800" b="1" kern="1200" dirty="0">
            <a:latin typeface="Comic Sans MS" charset="0"/>
            <a:ea typeface="Comic Sans MS" charset="0"/>
            <a:cs typeface="Comic Sans MS" charset="0"/>
          </a:endParaRPr>
        </a:p>
      </dsp:txBody>
      <dsp:txXfrm rot="-10800000">
        <a:off x="856881" y="0"/>
        <a:ext cx="3182701" cy="720323"/>
      </dsp:txXfrm>
    </dsp:sp>
    <dsp:sp modelId="{330AC3CC-46E4-1144-AC1D-BF25CD1FDCD5}">
      <dsp:nvSpPr>
        <dsp:cNvPr id="0" name=""/>
        <dsp:cNvSpPr/>
      </dsp:nvSpPr>
      <dsp:spPr>
        <a:xfrm rot="10800000">
          <a:off x="349747" y="720323"/>
          <a:ext cx="4196969" cy="720323"/>
        </a:xfrm>
        <a:prstGeom prst="trapezoid">
          <a:avLst>
            <a:gd name="adj" fmla="val 4855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omic Sans MS" charset="0"/>
              <a:ea typeface="Comic Sans MS" charset="0"/>
              <a:cs typeface="Comic Sans MS" charset="0"/>
            </a:rPr>
            <a:t>Phylum: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omic Sans MS" charset="0"/>
              <a:ea typeface="Comic Sans MS" charset="0"/>
              <a:cs typeface="Comic Sans MS" charset="0"/>
            </a:rPr>
            <a:t>Chordata</a:t>
          </a:r>
          <a:endParaRPr lang="en-US" sz="1800" b="1" kern="1200" dirty="0">
            <a:latin typeface="Comic Sans MS" charset="0"/>
            <a:ea typeface="Comic Sans MS" charset="0"/>
            <a:cs typeface="Comic Sans MS" charset="0"/>
          </a:endParaRPr>
        </a:p>
      </dsp:txBody>
      <dsp:txXfrm rot="-10800000">
        <a:off x="1084217" y="720323"/>
        <a:ext cx="2728029" cy="720323"/>
      </dsp:txXfrm>
    </dsp:sp>
    <dsp:sp modelId="{0FF974C0-4372-CC4B-AC0B-C35EF6A66EA3}">
      <dsp:nvSpPr>
        <dsp:cNvPr id="0" name=""/>
        <dsp:cNvSpPr/>
      </dsp:nvSpPr>
      <dsp:spPr>
        <a:xfrm rot="10800000">
          <a:off x="699494" y="1440647"/>
          <a:ext cx="3497474" cy="720323"/>
        </a:xfrm>
        <a:prstGeom prst="trapezoid">
          <a:avLst>
            <a:gd name="adj" fmla="val 4855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omic Sans MS" charset="0"/>
              <a:ea typeface="Comic Sans MS" charset="0"/>
              <a:cs typeface="Comic Sans MS" charset="0"/>
            </a:rPr>
            <a:t>Class: 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omic Sans MS" charset="0"/>
              <a:ea typeface="Comic Sans MS" charset="0"/>
              <a:cs typeface="Comic Sans MS" charset="0"/>
            </a:rPr>
            <a:t>Mammalia</a:t>
          </a:r>
          <a:endParaRPr lang="en-US" sz="1800" b="1" kern="1200" dirty="0">
            <a:latin typeface="Comic Sans MS" charset="0"/>
            <a:ea typeface="Comic Sans MS" charset="0"/>
            <a:cs typeface="Comic Sans MS" charset="0"/>
          </a:endParaRPr>
        </a:p>
      </dsp:txBody>
      <dsp:txXfrm rot="-10800000">
        <a:off x="1311552" y="1440647"/>
        <a:ext cx="2273358" cy="720323"/>
      </dsp:txXfrm>
    </dsp:sp>
    <dsp:sp modelId="{DBFAACEE-8774-AF4C-B11E-2D062A3B5A16}">
      <dsp:nvSpPr>
        <dsp:cNvPr id="0" name=""/>
        <dsp:cNvSpPr/>
      </dsp:nvSpPr>
      <dsp:spPr>
        <a:xfrm rot="10800000">
          <a:off x="1049242" y="2160970"/>
          <a:ext cx="2797979" cy="720323"/>
        </a:xfrm>
        <a:prstGeom prst="trapezoid">
          <a:avLst>
            <a:gd name="adj" fmla="val 4855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omic Sans MS" charset="0"/>
              <a:ea typeface="Comic Sans MS" charset="0"/>
              <a:cs typeface="Comic Sans MS" charset="0"/>
            </a:rPr>
            <a:t>Order:</a:t>
          </a:r>
          <a:r>
            <a:rPr lang="en-US" sz="1800" kern="1200" baseline="0" dirty="0" smtClean="0">
              <a:latin typeface="Comic Sans MS" charset="0"/>
              <a:ea typeface="Comic Sans MS" charset="0"/>
              <a:cs typeface="Comic Sans MS" charset="0"/>
            </a:rPr>
            <a:t> </a:t>
          </a:r>
          <a:r>
            <a:rPr lang="en-US" sz="1800" b="1" kern="1200" dirty="0" smtClean="0">
              <a:latin typeface="Comic Sans MS" charset="0"/>
              <a:ea typeface="Comic Sans MS" charset="0"/>
              <a:cs typeface="Comic Sans MS" charset="0"/>
            </a:rPr>
            <a:t>Carnivora</a:t>
          </a:r>
          <a:endParaRPr lang="en-US" sz="1800" b="1" kern="1200" dirty="0">
            <a:latin typeface="Comic Sans MS" charset="0"/>
            <a:ea typeface="Comic Sans MS" charset="0"/>
            <a:cs typeface="Comic Sans MS" charset="0"/>
          </a:endParaRPr>
        </a:p>
      </dsp:txBody>
      <dsp:txXfrm rot="-10800000">
        <a:off x="1538888" y="2160970"/>
        <a:ext cx="1818686" cy="720323"/>
      </dsp:txXfrm>
    </dsp:sp>
    <dsp:sp modelId="{33ABB3BD-86AC-964B-B514-CE8EF26CBD82}">
      <dsp:nvSpPr>
        <dsp:cNvPr id="0" name=""/>
        <dsp:cNvSpPr/>
      </dsp:nvSpPr>
      <dsp:spPr>
        <a:xfrm rot="10800000">
          <a:off x="1398989" y="2881294"/>
          <a:ext cx="2098484" cy="720323"/>
        </a:xfrm>
        <a:prstGeom prst="trapezoid">
          <a:avLst>
            <a:gd name="adj" fmla="val 4855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omic Sans MS" charset="0"/>
              <a:ea typeface="Comic Sans MS" charset="0"/>
              <a:cs typeface="Comic Sans MS" charset="0"/>
            </a:rPr>
            <a:t>Family: </a:t>
          </a:r>
          <a:r>
            <a:rPr lang="en-US" sz="1800" b="1" kern="1200" dirty="0" smtClean="0">
              <a:latin typeface="Comic Sans MS" charset="0"/>
              <a:ea typeface="Comic Sans MS" charset="0"/>
              <a:cs typeface="Comic Sans MS" charset="0"/>
            </a:rPr>
            <a:t>Felidae</a:t>
          </a:r>
          <a:endParaRPr lang="en-US" sz="1800" b="1" kern="1200" dirty="0">
            <a:latin typeface="Comic Sans MS" charset="0"/>
            <a:ea typeface="Comic Sans MS" charset="0"/>
            <a:cs typeface="Comic Sans MS" charset="0"/>
          </a:endParaRPr>
        </a:p>
      </dsp:txBody>
      <dsp:txXfrm rot="-10800000">
        <a:off x="1766224" y="2881294"/>
        <a:ext cx="1364014" cy="720323"/>
      </dsp:txXfrm>
    </dsp:sp>
    <dsp:sp modelId="{CF9B90A3-1684-7148-B250-AB5E9EF78302}">
      <dsp:nvSpPr>
        <dsp:cNvPr id="0" name=""/>
        <dsp:cNvSpPr/>
      </dsp:nvSpPr>
      <dsp:spPr>
        <a:xfrm rot="10800000">
          <a:off x="1734621" y="3601617"/>
          <a:ext cx="1427221" cy="720323"/>
        </a:xfrm>
        <a:prstGeom prst="trapezoid">
          <a:avLst>
            <a:gd name="adj" fmla="val 4855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omic Sans MS" charset="0"/>
              <a:ea typeface="Comic Sans MS" charset="0"/>
              <a:cs typeface="Comic Sans MS" charset="0"/>
            </a:rPr>
            <a:t>Genus: </a:t>
          </a:r>
          <a:r>
            <a:rPr lang="en-US" sz="1400" b="1" kern="1200" dirty="0" smtClean="0">
              <a:latin typeface="Comic Sans MS" charset="0"/>
              <a:ea typeface="Comic Sans MS" charset="0"/>
              <a:cs typeface="Comic Sans MS" charset="0"/>
            </a:rPr>
            <a:t>Panthera</a:t>
          </a:r>
          <a:endParaRPr lang="en-US" sz="1400" b="1" kern="1200" dirty="0">
            <a:latin typeface="Comic Sans MS" charset="0"/>
            <a:ea typeface="Comic Sans MS" charset="0"/>
            <a:cs typeface="Comic Sans MS" charset="0"/>
          </a:endParaRPr>
        </a:p>
      </dsp:txBody>
      <dsp:txXfrm rot="-10800000">
        <a:off x="1984385" y="3601617"/>
        <a:ext cx="927693" cy="720323"/>
      </dsp:txXfrm>
    </dsp:sp>
    <dsp:sp modelId="{464B9A1E-E4D4-234B-AEDA-90ED6B06D42C}">
      <dsp:nvSpPr>
        <dsp:cNvPr id="0" name=""/>
        <dsp:cNvSpPr/>
      </dsp:nvSpPr>
      <dsp:spPr>
        <a:xfrm rot="10800000">
          <a:off x="2107896" y="4321941"/>
          <a:ext cx="680671" cy="720323"/>
        </a:xfrm>
        <a:prstGeom prst="trapezoid">
          <a:avLst>
            <a:gd name="adj" fmla="val 51383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omic Sans MS" charset="0"/>
              <a:ea typeface="Comic Sans MS" charset="0"/>
              <a:cs typeface="Comic Sans MS" charset="0"/>
            </a:rPr>
            <a:t>Species</a:t>
          </a:r>
          <a:r>
            <a:rPr lang="en-US" sz="1400" b="1" kern="1200" dirty="0" smtClean="0">
              <a:latin typeface="Comic Sans MS" charset="0"/>
              <a:ea typeface="Comic Sans MS" charset="0"/>
              <a:cs typeface="Comic Sans MS" charset="0"/>
            </a:rPr>
            <a:t>Leo</a:t>
          </a:r>
          <a:endParaRPr lang="en-US" sz="1400" b="1" kern="1200" dirty="0">
            <a:latin typeface="Comic Sans MS" charset="0"/>
            <a:ea typeface="Comic Sans MS" charset="0"/>
            <a:cs typeface="Comic Sans MS" charset="0"/>
          </a:endParaRPr>
        </a:p>
      </dsp:txBody>
      <dsp:txXfrm rot="-10800000">
        <a:off x="2107896" y="4321941"/>
        <a:ext cx="680671" cy="7203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5A8262-1A32-B347-AA87-523743A82412}">
      <dsp:nvSpPr>
        <dsp:cNvPr id="0" name=""/>
        <dsp:cNvSpPr/>
      </dsp:nvSpPr>
      <dsp:spPr>
        <a:xfrm>
          <a:off x="2198307" y="1774083"/>
          <a:ext cx="1350340" cy="135034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Kingdoms</a:t>
          </a:r>
          <a:endParaRPr lang="en-US" sz="1800" kern="1200" dirty="0"/>
        </a:p>
      </dsp:txBody>
      <dsp:txXfrm>
        <a:off x="2396060" y="1971836"/>
        <a:ext cx="954834" cy="954834"/>
      </dsp:txXfrm>
    </dsp:sp>
    <dsp:sp modelId="{8275F824-6252-A14A-B572-3971E917CC97}">
      <dsp:nvSpPr>
        <dsp:cNvPr id="0" name=""/>
        <dsp:cNvSpPr/>
      </dsp:nvSpPr>
      <dsp:spPr>
        <a:xfrm rot="16200000">
          <a:off x="2669841" y="1549300"/>
          <a:ext cx="407272" cy="42293"/>
        </a:xfrm>
        <a:custGeom>
          <a:avLst/>
          <a:gdLst/>
          <a:ahLst/>
          <a:cxnLst/>
          <a:rect l="0" t="0" r="0" b="0"/>
          <a:pathLst>
            <a:path>
              <a:moveTo>
                <a:pt x="0" y="21146"/>
              </a:moveTo>
              <a:lnTo>
                <a:pt x="407272" y="21146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863295" y="1560265"/>
        <a:ext cx="20363" cy="20363"/>
      </dsp:txXfrm>
    </dsp:sp>
    <dsp:sp modelId="{14832D0E-5B83-D84E-AABD-00B2E848D82D}">
      <dsp:nvSpPr>
        <dsp:cNvPr id="0" name=""/>
        <dsp:cNvSpPr/>
      </dsp:nvSpPr>
      <dsp:spPr>
        <a:xfrm>
          <a:off x="2198307" y="16470"/>
          <a:ext cx="1350340" cy="135034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plants</a:t>
          </a:r>
          <a:endParaRPr lang="en-US" sz="2300" kern="1200" dirty="0"/>
        </a:p>
      </dsp:txBody>
      <dsp:txXfrm>
        <a:off x="2396060" y="214223"/>
        <a:ext cx="954834" cy="954834"/>
      </dsp:txXfrm>
    </dsp:sp>
    <dsp:sp modelId="{128B0D4A-CA8B-BC44-85C1-8B004D8F81BD}">
      <dsp:nvSpPr>
        <dsp:cNvPr id="0" name=""/>
        <dsp:cNvSpPr/>
      </dsp:nvSpPr>
      <dsp:spPr>
        <a:xfrm rot="20520000">
          <a:off x="3505635" y="2156541"/>
          <a:ext cx="407272" cy="42293"/>
        </a:xfrm>
        <a:custGeom>
          <a:avLst/>
          <a:gdLst/>
          <a:ahLst/>
          <a:cxnLst/>
          <a:rect l="0" t="0" r="0" b="0"/>
          <a:pathLst>
            <a:path>
              <a:moveTo>
                <a:pt x="0" y="21146"/>
              </a:moveTo>
              <a:lnTo>
                <a:pt x="407272" y="21146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699090" y="2167506"/>
        <a:ext cx="20363" cy="20363"/>
      </dsp:txXfrm>
    </dsp:sp>
    <dsp:sp modelId="{84D471B8-916B-EE44-A5FC-E0FA392FD688}">
      <dsp:nvSpPr>
        <dsp:cNvPr id="0" name=""/>
        <dsp:cNvSpPr/>
      </dsp:nvSpPr>
      <dsp:spPr>
        <a:xfrm>
          <a:off x="3869896" y="1230951"/>
          <a:ext cx="1350340" cy="135034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monera</a:t>
          </a:r>
          <a:endParaRPr lang="en-US" sz="2300" kern="1200" dirty="0"/>
        </a:p>
      </dsp:txBody>
      <dsp:txXfrm>
        <a:off x="4067649" y="1428704"/>
        <a:ext cx="954834" cy="954834"/>
      </dsp:txXfrm>
    </dsp:sp>
    <dsp:sp modelId="{8CF954B2-8329-AC4F-A23C-E7E5A6C2E1AA}">
      <dsp:nvSpPr>
        <dsp:cNvPr id="0" name=""/>
        <dsp:cNvSpPr/>
      </dsp:nvSpPr>
      <dsp:spPr>
        <a:xfrm rot="3240000">
          <a:off x="3186390" y="3139076"/>
          <a:ext cx="407272" cy="42293"/>
        </a:xfrm>
        <a:custGeom>
          <a:avLst/>
          <a:gdLst/>
          <a:ahLst/>
          <a:cxnLst/>
          <a:rect l="0" t="0" r="0" b="0"/>
          <a:pathLst>
            <a:path>
              <a:moveTo>
                <a:pt x="0" y="21146"/>
              </a:moveTo>
              <a:lnTo>
                <a:pt x="407272" y="21146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379845" y="3150041"/>
        <a:ext cx="20363" cy="20363"/>
      </dsp:txXfrm>
    </dsp:sp>
    <dsp:sp modelId="{2B072E81-A557-8346-91F6-337EDF8F3E71}">
      <dsp:nvSpPr>
        <dsp:cNvPr id="0" name=""/>
        <dsp:cNvSpPr/>
      </dsp:nvSpPr>
      <dsp:spPr>
        <a:xfrm>
          <a:off x="3231406" y="3196022"/>
          <a:ext cx="1350340" cy="135034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protista</a:t>
          </a:r>
          <a:endParaRPr lang="en-US" sz="2300" kern="1200" dirty="0"/>
        </a:p>
      </dsp:txBody>
      <dsp:txXfrm>
        <a:off x="3429159" y="3393775"/>
        <a:ext cx="954834" cy="954834"/>
      </dsp:txXfrm>
    </dsp:sp>
    <dsp:sp modelId="{BAE05FED-65A8-7144-B5C4-E680A5DCAE54}">
      <dsp:nvSpPr>
        <dsp:cNvPr id="0" name=""/>
        <dsp:cNvSpPr/>
      </dsp:nvSpPr>
      <dsp:spPr>
        <a:xfrm rot="7560000">
          <a:off x="2153291" y="3139076"/>
          <a:ext cx="407272" cy="42293"/>
        </a:xfrm>
        <a:custGeom>
          <a:avLst/>
          <a:gdLst/>
          <a:ahLst/>
          <a:cxnLst/>
          <a:rect l="0" t="0" r="0" b="0"/>
          <a:pathLst>
            <a:path>
              <a:moveTo>
                <a:pt x="0" y="21146"/>
              </a:moveTo>
              <a:lnTo>
                <a:pt x="407272" y="21146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2346746" y="3150041"/>
        <a:ext cx="20363" cy="20363"/>
      </dsp:txXfrm>
    </dsp:sp>
    <dsp:sp modelId="{6C0F30F7-45D4-3B45-9EA7-02CB965C6AE2}">
      <dsp:nvSpPr>
        <dsp:cNvPr id="0" name=""/>
        <dsp:cNvSpPr/>
      </dsp:nvSpPr>
      <dsp:spPr>
        <a:xfrm>
          <a:off x="1165208" y="3196022"/>
          <a:ext cx="1350340" cy="135034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fungi</a:t>
          </a:r>
          <a:endParaRPr lang="en-US" sz="2300" kern="1200" dirty="0"/>
        </a:p>
      </dsp:txBody>
      <dsp:txXfrm>
        <a:off x="1362961" y="3393775"/>
        <a:ext cx="954834" cy="954834"/>
      </dsp:txXfrm>
    </dsp:sp>
    <dsp:sp modelId="{FEE6F284-9579-C846-9A29-8F062174722B}">
      <dsp:nvSpPr>
        <dsp:cNvPr id="0" name=""/>
        <dsp:cNvSpPr/>
      </dsp:nvSpPr>
      <dsp:spPr>
        <a:xfrm rot="11880000">
          <a:off x="1834046" y="2156541"/>
          <a:ext cx="407272" cy="42293"/>
        </a:xfrm>
        <a:custGeom>
          <a:avLst/>
          <a:gdLst/>
          <a:ahLst/>
          <a:cxnLst/>
          <a:rect l="0" t="0" r="0" b="0"/>
          <a:pathLst>
            <a:path>
              <a:moveTo>
                <a:pt x="0" y="21146"/>
              </a:moveTo>
              <a:lnTo>
                <a:pt x="407272" y="21146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2027501" y="2167506"/>
        <a:ext cx="20363" cy="20363"/>
      </dsp:txXfrm>
    </dsp:sp>
    <dsp:sp modelId="{8565B6DB-9C03-5047-94CC-6B0A2740885B}">
      <dsp:nvSpPr>
        <dsp:cNvPr id="0" name=""/>
        <dsp:cNvSpPr/>
      </dsp:nvSpPr>
      <dsp:spPr>
        <a:xfrm>
          <a:off x="526717" y="1230951"/>
          <a:ext cx="1350340" cy="135034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animals</a:t>
          </a:r>
          <a:endParaRPr lang="en-US" sz="2300" kern="1200" dirty="0"/>
        </a:p>
      </dsp:txBody>
      <dsp:txXfrm>
        <a:off x="724470" y="1428704"/>
        <a:ext cx="954834" cy="9548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6173EF-10C6-7048-BA98-3B5CEFD3990C}">
      <dsp:nvSpPr>
        <dsp:cNvPr id="0" name=""/>
        <dsp:cNvSpPr/>
      </dsp:nvSpPr>
      <dsp:spPr>
        <a:xfrm>
          <a:off x="5752758" y="1640286"/>
          <a:ext cx="142136" cy="25449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4927"/>
              </a:lnTo>
              <a:lnTo>
                <a:pt x="142136" y="2544927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74D1D7-6E46-E344-B401-533892AB793E}">
      <dsp:nvSpPr>
        <dsp:cNvPr id="0" name=""/>
        <dsp:cNvSpPr/>
      </dsp:nvSpPr>
      <dsp:spPr>
        <a:xfrm>
          <a:off x="5610621" y="1640286"/>
          <a:ext cx="142136" cy="2544927"/>
        </a:xfrm>
        <a:custGeom>
          <a:avLst/>
          <a:gdLst/>
          <a:ahLst/>
          <a:cxnLst/>
          <a:rect l="0" t="0" r="0" b="0"/>
          <a:pathLst>
            <a:path>
              <a:moveTo>
                <a:pt x="142136" y="0"/>
              </a:moveTo>
              <a:lnTo>
                <a:pt x="142136" y="2544927"/>
              </a:lnTo>
              <a:lnTo>
                <a:pt x="0" y="2544927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DC6340-87F5-DA4E-8529-14031E678991}">
      <dsp:nvSpPr>
        <dsp:cNvPr id="0" name=""/>
        <dsp:cNvSpPr/>
      </dsp:nvSpPr>
      <dsp:spPr>
        <a:xfrm>
          <a:off x="5752758" y="1640286"/>
          <a:ext cx="142136" cy="15838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3811"/>
              </a:lnTo>
              <a:lnTo>
                <a:pt x="142136" y="1583811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821024-F2DE-7A4C-A8D8-76CC18251C4D}">
      <dsp:nvSpPr>
        <dsp:cNvPr id="0" name=""/>
        <dsp:cNvSpPr/>
      </dsp:nvSpPr>
      <dsp:spPr>
        <a:xfrm>
          <a:off x="5610621" y="1640286"/>
          <a:ext cx="142136" cy="1583811"/>
        </a:xfrm>
        <a:custGeom>
          <a:avLst/>
          <a:gdLst/>
          <a:ahLst/>
          <a:cxnLst/>
          <a:rect l="0" t="0" r="0" b="0"/>
          <a:pathLst>
            <a:path>
              <a:moveTo>
                <a:pt x="142136" y="0"/>
              </a:moveTo>
              <a:lnTo>
                <a:pt x="142136" y="1583811"/>
              </a:lnTo>
              <a:lnTo>
                <a:pt x="0" y="1583811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38026E-3AAE-D04B-9282-50DF6DEE6A2B}">
      <dsp:nvSpPr>
        <dsp:cNvPr id="0" name=""/>
        <dsp:cNvSpPr/>
      </dsp:nvSpPr>
      <dsp:spPr>
        <a:xfrm>
          <a:off x="5752758" y="1640286"/>
          <a:ext cx="142136" cy="6226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2695"/>
              </a:lnTo>
              <a:lnTo>
                <a:pt x="142136" y="622695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15DBDA-3662-FD45-B7BA-6E570E474AA9}">
      <dsp:nvSpPr>
        <dsp:cNvPr id="0" name=""/>
        <dsp:cNvSpPr/>
      </dsp:nvSpPr>
      <dsp:spPr>
        <a:xfrm>
          <a:off x="5610621" y="1640286"/>
          <a:ext cx="142136" cy="622695"/>
        </a:xfrm>
        <a:custGeom>
          <a:avLst/>
          <a:gdLst/>
          <a:ahLst/>
          <a:cxnLst/>
          <a:rect l="0" t="0" r="0" b="0"/>
          <a:pathLst>
            <a:path>
              <a:moveTo>
                <a:pt x="142136" y="0"/>
              </a:moveTo>
              <a:lnTo>
                <a:pt x="142136" y="622695"/>
              </a:lnTo>
              <a:lnTo>
                <a:pt x="0" y="622695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559DCB-09E7-274C-82BA-B60135B10E78}">
      <dsp:nvSpPr>
        <dsp:cNvPr id="0" name=""/>
        <dsp:cNvSpPr/>
      </dsp:nvSpPr>
      <dsp:spPr>
        <a:xfrm>
          <a:off x="4114800" y="679170"/>
          <a:ext cx="1637958" cy="284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136"/>
              </a:lnTo>
              <a:lnTo>
                <a:pt x="1637958" y="142136"/>
              </a:lnTo>
              <a:lnTo>
                <a:pt x="1637958" y="284273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E61729-3F34-274D-8126-B6AFB9634B50}">
      <dsp:nvSpPr>
        <dsp:cNvPr id="0" name=""/>
        <dsp:cNvSpPr/>
      </dsp:nvSpPr>
      <dsp:spPr>
        <a:xfrm>
          <a:off x="2334704" y="1640286"/>
          <a:ext cx="142136" cy="2544927"/>
        </a:xfrm>
        <a:custGeom>
          <a:avLst/>
          <a:gdLst/>
          <a:ahLst/>
          <a:cxnLst/>
          <a:rect l="0" t="0" r="0" b="0"/>
          <a:pathLst>
            <a:path>
              <a:moveTo>
                <a:pt x="142136" y="0"/>
              </a:moveTo>
              <a:lnTo>
                <a:pt x="142136" y="2544927"/>
              </a:lnTo>
              <a:lnTo>
                <a:pt x="0" y="2544927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C566EA-CB98-9740-B698-9E073A09F518}">
      <dsp:nvSpPr>
        <dsp:cNvPr id="0" name=""/>
        <dsp:cNvSpPr/>
      </dsp:nvSpPr>
      <dsp:spPr>
        <a:xfrm>
          <a:off x="2476841" y="1640286"/>
          <a:ext cx="142136" cy="15838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3811"/>
              </a:lnTo>
              <a:lnTo>
                <a:pt x="142136" y="1583811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0F737-7278-1543-897A-164FA6FC7A47}">
      <dsp:nvSpPr>
        <dsp:cNvPr id="0" name=""/>
        <dsp:cNvSpPr/>
      </dsp:nvSpPr>
      <dsp:spPr>
        <a:xfrm>
          <a:off x="2334704" y="1640286"/>
          <a:ext cx="142136" cy="1583811"/>
        </a:xfrm>
        <a:custGeom>
          <a:avLst/>
          <a:gdLst/>
          <a:ahLst/>
          <a:cxnLst/>
          <a:rect l="0" t="0" r="0" b="0"/>
          <a:pathLst>
            <a:path>
              <a:moveTo>
                <a:pt x="142136" y="0"/>
              </a:moveTo>
              <a:lnTo>
                <a:pt x="142136" y="1583811"/>
              </a:lnTo>
              <a:lnTo>
                <a:pt x="0" y="1583811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1C98F7-1F50-DB41-8C46-C92F04E8A02A}">
      <dsp:nvSpPr>
        <dsp:cNvPr id="0" name=""/>
        <dsp:cNvSpPr/>
      </dsp:nvSpPr>
      <dsp:spPr>
        <a:xfrm>
          <a:off x="2476841" y="1640286"/>
          <a:ext cx="142136" cy="6226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2695"/>
              </a:lnTo>
              <a:lnTo>
                <a:pt x="142136" y="622695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2DFB4C-664B-FB47-98BF-8A6A119D576E}">
      <dsp:nvSpPr>
        <dsp:cNvPr id="0" name=""/>
        <dsp:cNvSpPr/>
      </dsp:nvSpPr>
      <dsp:spPr>
        <a:xfrm>
          <a:off x="2334704" y="1640286"/>
          <a:ext cx="142136" cy="622695"/>
        </a:xfrm>
        <a:custGeom>
          <a:avLst/>
          <a:gdLst/>
          <a:ahLst/>
          <a:cxnLst/>
          <a:rect l="0" t="0" r="0" b="0"/>
          <a:pathLst>
            <a:path>
              <a:moveTo>
                <a:pt x="142136" y="0"/>
              </a:moveTo>
              <a:lnTo>
                <a:pt x="142136" y="622695"/>
              </a:lnTo>
              <a:lnTo>
                <a:pt x="0" y="622695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5911D-5B09-7A43-814A-D7D5A796B01E}">
      <dsp:nvSpPr>
        <dsp:cNvPr id="0" name=""/>
        <dsp:cNvSpPr/>
      </dsp:nvSpPr>
      <dsp:spPr>
        <a:xfrm>
          <a:off x="2476841" y="679170"/>
          <a:ext cx="1637958" cy="284273"/>
        </a:xfrm>
        <a:custGeom>
          <a:avLst/>
          <a:gdLst/>
          <a:ahLst/>
          <a:cxnLst/>
          <a:rect l="0" t="0" r="0" b="0"/>
          <a:pathLst>
            <a:path>
              <a:moveTo>
                <a:pt x="1637958" y="0"/>
              </a:moveTo>
              <a:lnTo>
                <a:pt x="1637958" y="142136"/>
              </a:lnTo>
              <a:lnTo>
                <a:pt x="0" y="142136"/>
              </a:lnTo>
              <a:lnTo>
                <a:pt x="0" y="284273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32634A-C041-634F-93EA-29E74FE52101}">
      <dsp:nvSpPr>
        <dsp:cNvPr id="0" name=""/>
        <dsp:cNvSpPr/>
      </dsp:nvSpPr>
      <dsp:spPr>
        <a:xfrm>
          <a:off x="3437957" y="2327"/>
          <a:ext cx="1353684" cy="6768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Animals</a:t>
          </a:r>
          <a:endParaRPr lang="en-US" sz="1900" kern="1200" dirty="0"/>
        </a:p>
      </dsp:txBody>
      <dsp:txXfrm>
        <a:off x="3437957" y="2327"/>
        <a:ext cx="1353684" cy="676842"/>
      </dsp:txXfrm>
    </dsp:sp>
    <dsp:sp modelId="{CC609EB9-D178-BA40-BAB0-F82A86500BBE}">
      <dsp:nvSpPr>
        <dsp:cNvPr id="0" name=""/>
        <dsp:cNvSpPr/>
      </dsp:nvSpPr>
      <dsp:spPr>
        <a:xfrm>
          <a:off x="1799998" y="963444"/>
          <a:ext cx="1353684" cy="6768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Vertebrates</a:t>
          </a:r>
          <a:endParaRPr lang="en-US" sz="1900" kern="1200" dirty="0"/>
        </a:p>
      </dsp:txBody>
      <dsp:txXfrm>
        <a:off x="1799998" y="963444"/>
        <a:ext cx="1353684" cy="676842"/>
      </dsp:txXfrm>
    </dsp:sp>
    <dsp:sp modelId="{9ED71637-B54D-3740-9CB5-5C22E7B63C17}">
      <dsp:nvSpPr>
        <dsp:cNvPr id="0" name=""/>
        <dsp:cNvSpPr/>
      </dsp:nvSpPr>
      <dsp:spPr>
        <a:xfrm>
          <a:off x="981019" y="1924560"/>
          <a:ext cx="1353684" cy="6768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Mammal</a:t>
          </a:r>
          <a:endParaRPr lang="en-US" sz="1900" kern="1200" dirty="0"/>
        </a:p>
      </dsp:txBody>
      <dsp:txXfrm>
        <a:off x="981019" y="1924560"/>
        <a:ext cx="1353684" cy="676842"/>
      </dsp:txXfrm>
    </dsp:sp>
    <dsp:sp modelId="{9EB061B6-9EA4-8046-AC8E-4F7613133195}">
      <dsp:nvSpPr>
        <dsp:cNvPr id="0" name=""/>
        <dsp:cNvSpPr/>
      </dsp:nvSpPr>
      <dsp:spPr>
        <a:xfrm>
          <a:off x="2618978" y="1924560"/>
          <a:ext cx="1353684" cy="6768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Bird</a:t>
          </a:r>
          <a:endParaRPr lang="en-US" sz="1900" kern="1200" dirty="0"/>
        </a:p>
      </dsp:txBody>
      <dsp:txXfrm>
        <a:off x="2618978" y="1924560"/>
        <a:ext cx="1353684" cy="676842"/>
      </dsp:txXfrm>
    </dsp:sp>
    <dsp:sp modelId="{5310B610-5823-C44B-BE89-79751D219E24}">
      <dsp:nvSpPr>
        <dsp:cNvPr id="0" name=""/>
        <dsp:cNvSpPr/>
      </dsp:nvSpPr>
      <dsp:spPr>
        <a:xfrm>
          <a:off x="981019" y="2885676"/>
          <a:ext cx="1353684" cy="6768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Reptile</a:t>
          </a:r>
          <a:endParaRPr lang="en-US" sz="1900" kern="1200" dirty="0"/>
        </a:p>
      </dsp:txBody>
      <dsp:txXfrm>
        <a:off x="981019" y="2885676"/>
        <a:ext cx="1353684" cy="676842"/>
      </dsp:txXfrm>
    </dsp:sp>
    <dsp:sp modelId="{C08181F3-B111-1946-A9B5-A7740D718016}">
      <dsp:nvSpPr>
        <dsp:cNvPr id="0" name=""/>
        <dsp:cNvSpPr/>
      </dsp:nvSpPr>
      <dsp:spPr>
        <a:xfrm>
          <a:off x="2618978" y="2885676"/>
          <a:ext cx="1353684" cy="6768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Amphibian</a:t>
          </a:r>
          <a:endParaRPr lang="en-US" sz="1900" kern="1200" dirty="0"/>
        </a:p>
      </dsp:txBody>
      <dsp:txXfrm>
        <a:off x="2618978" y="2885676"/>
        <a:ext cx="1353684" cy="676842"/>
      </dsp:txXfrm>
    </dsp:sp>
    <dsp:sp modelId="{42A813F6-46DE-324E-9005-31DCE9BD442C}">
      <dsp:nvSpPr>
        <dsp:cNvPr id="0" name=""/>
        <dsp:cNvSpPr/>
      </dsp:nvSpPr>
      <dsp:spPr>
        <a:xfrm>
          <a:off x="981019" y="3846792"/>
          <a:ext cx="1353684" cy="6768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Fish</a:t>
          </a:r>
          <a:endParaRPr lang="en-US" sz="1900" kern="1200" dirty="0"/>
        </a:p>
      </dsp:txBody>
      <dsp:txXfrm>
        <a:off x="981019" y="3846792"/>
        <a:ext cx="1353684" cy="676842"/>
      </dsp:txXfrm>
    </dsp:sp>
    <dsp:sp modelId="{C0081C76-A2D6-0B44-8C05-C0E2836CDF58}">
      <dsp:nvSpPr>
        <dsp:cNvPr id="0" name=""/>
        <dsp:cNvSpPr/>
      </dsp:nvSpPr>
      <dsp:spPr>
        <a:xfrm>
          <a:off x="5075916" y="963444"/>
          <a:ext cx="1353684" cy="6768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Invertebrates</a:t>
          </a:r>
          <a:endParaRPr lang="en-US" sz="1900" kern="1200" dirty="0"/>
        </a:p>
      </dsp:txBody>
      <dsp:txXfrm>
        <a:off x="5075916" y="963444"/>
        <a:ext cx="1353684" cy="676842"/>
      </dsp:txXfrm>
    </dsp:sp>
    <dsp:sp modelId="{C47DC862-FC17-F443-B72A-E72A6633F68B}">
      <dsp:nvSpPr>
        <dsp:cNvPr id="0" name=""/>
        <dsp:cNvSpPr/>
      </dsp:nvSpPr>
      <dsp:spPr>
        <a:xfrm>
          <a:off x="4256936" y="1924560"/>
          <a:ext cx="1353684" cy="6768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Arthropod</a:t>
          </a:r>
          <a:endParaRPr lang="en-US" sz="1900" kern="1200" dirty="0"/>
        </a:p>
      </dsp:txBody>
      <dsp:txXfrm>
        <a:off x="4256936" y="1924560"/>
        <a:ext cx="1353684" cy="676842"/>
      </dsp:txXfrm>
    </dsp:sp>
    <dsp:sp modelId="{F0B808C9-F926-0346-9905-B00F5C5061A7}">
      <dsp:nvSpPr>
        <dsp:cNvPr id="0" name=""/>
        <dsp:cNvSpPr/>
      </dsp:nvSpPr>
      <dsp:spPr>
        <a:xfrm>
          <a:off x="5894895" y="1924560"/>
          <a:ext cx="1353684" cy="6768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Annelid</a:t>
          </a:r>
          <a:endParaRPr lang="en-US" sz="1900" kern="1200" dirty="0"/>
        </a:p>
      </dsp:txBody>
      <dsp:txXfrm>
        <a:off x="5894895" y="1924560"/>
        <a:ext cx="1353684" cy="676842"/>
      </dsp:txXfrm>
    </dsp:sp>
    <dsp:sp modelId="{01FC31D2-8D8E-F34A-9927-0E08CD9B845A}">
      <dsp:nvSpPr>
        <dsp:cNvPr id="0" name=""/>
        <dsp:cNvSpPr/>
      </dsp:nvSpPr>
      <dsp:spPr>
        <a:xfrm>
          <a:off x="4256936" y="2885676"/>
          <a:ext cx="1353684" cy="6768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Mollusc</a:t>
          </a:r>
          <a:endParaRPr lang="en-US" sz="1900" kern="1200" dirty="0"/>
        </a:p>
      </dsp:txBody>
      <dsp:txXfrm>
        <a:off x="4256936" y="2885676"/>
        <a:ext cx="1353684" cy="676842"/>
      </dsp:txXfrm>
    </dsp:sp>
    <dsp:sp modelId="{02B1F20D-4267-C644-BDDC-1829604A667D}">
      <dsp:nvSpPr>
        <dsp:cNvPr id="0" name=""/>
        <dsp:cNvSpPr/>
      </dsp:nvSpPr>
      <dsp:spPr>
        <a:xfrm>
          <a:off x="5894895" y="2885676"/>
          <a:ext cx="1353684" cy="6768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Echinoderm</a:t>
          </a:r>
          <a:endParaRPr lang="en-US" sz="1900" kern="1200" dirty="0"/>
        </a:p>
      </dsp:txBody>
      <dsp:txXfrm>
        <a:off x="5894895" y="2885676"/>
        <a:ext cx="1353684" cy="676842"/>
      </dsp:txXfrm>
    </dsp:sp>
    <dsp:sp modelId="{56DCF94F-BA27-0048-9983-E236E18D977A}">
      <dsp:nvSpPr>
        <dsp:cNvPr id="0" name=""/>
        <dsp:cNvSpPr/>
      </dsp:nvSpPr>
      <dsp:spPr>
        <a:xfrm>
          <a:off x="4256936" y="3846792"/>
          <a:ext cx="1353684" cy="6768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Cnidarian</a:t>
          </a:r>
          <a:endParaRPr lang="en-US" sz="1900" kern="1200" dirty="0"/>
        </a:p>
      </dsp:txBody>
      <dsp:txXfrm>
        <a:off x="4256936" y="3846792"/>
        <a:ext cx="1353684" cy="676842"/>
      </dsp:txXfrm>
    </dsp:sp>
    <dsp:sp modelId="{A6AB1AC8-97F5-0F4E-B778-CFDF2EC11B27}">
      <dsp:nvSpPr>
        <dsp:cNvPr id="0" name=""/>
        <dsp:cNvSpPr/>
      </dsp:nvSpPr>
      <dsp:spPr>
        <a:xfrm>
          <a:off x="5894895" y="3846792"/>
          <a:ext cx="1353684" cy="6768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Sponge</a:t>
          </a:r>
          <a:endParaRPr lang="en-US" sz="1900" kern="1200" dirty="0"/>
        </a:p>
      </dsp:txBody>
      <dsp:txXfrm>
        <a:off x="5894895" y="3846792"/>
        <a:ext cx="1353684" cy="6768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D23EFE-0582-2D49-8538-05218317835E}">
      <dsp:nvSpPr>
        <dsp:cNvPr id="0" name=""/>
        <dsp:cNvSpPr/>
      </dsp:nvSpPr>
      <dsp:spPr>
        <a:xfrm>
          <a:off x="2754772" y="1861154"/>
          <a:ext cx="1551012" cy="1532598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2829587" y="1935969"/>
        <a:ext cx="1401382" cy="1382968"/>
      </dsp:txXfrm>
    </dsp:sp>
    <dsp:sp modelId="{50ADAD13-C212-AF4F-B11B-B4DAA26124EE}">
      <dsp:nvSpPr>
        <dsp:cNvPr id="0" name=""/>
        <dsp:cNvSpPr/>
      </dsp:nvSpPr>
      <dsp:spPr>
        <a:xfrm rot="16200000">
          <a:off x="3128045" y="1458920"/>
          <a:ext cx="80446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4466" y="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30D8D9-791D-D44F-AE6C-37FD025C3579}">
      <dsp:nvSpPr>
        <dsp:cNvPr id="0" name=""/>
        <dsp:cNvSpPr/>
      </dsp:nvSpPr>
      <dsp:spPr>
        <a:xfrm>
          <a:off x="3002160" y="451"/>
          <a:ext cx="1056236" cy="105623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Vertebrate</a:t>
          </a:r>
          <a:endParaRPr lang="en-US" sz="1500" kern="1200" dirty="0"/>
        </a:p>
      </dsp:txBody>
      <dsp:txXfrm>
        <a:off x="3053721" y="52012"/>
        <a:ext cx="953114" cy="953114"/>
      </dsp:txXfrm>
    </dsp:sp>
    <dsp:sp modelId="{F56243CE-C47D-0D44-B7EA-DA7AAAADA944}">
      <dsp:nvSpPr>
        <dsp:cNvPr id="0" name=""/>
        <dsp:cNvSpPr/>
      </dsp:nvSpPr>
      <dsp:spPr>
        <a:xfrm rot="19800000">
          <a:off x="4266021" y="2031317"/>
          <a:ext cx="59358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3588" y="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29B17C-9B8D-A541-88B6-F28D3926D3AE}">
      <dsp:nvSpPr>
        <dsp:cNvPr id="0" name=""/>
        <dsp:cNvSpPr/>
      </dsp:nvSpPr>
      <dsp:spPr>
        <a:xfrm>
          <a:off x="4819846" y="1049893"/>
          <a:ext cx="1056236" cy="105623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Warm-blooded</a:t>
          </a:r>
          <a:endParaRPr lang="en-US" sz="1900" kern="1200" dirty="0"/>
        </a:p>
      </dsp:txBody>
      <dsp:txXfrm>
        <a:off x="4871407" y="1101454"/>
        <a:ext cx="953114" cy="953114"/>
      </dsp:txXfrm>
    </dsp:sp>
    <dsp:sp modelId="{330D2460-412C-454E-9E12-EA9D98B92E26}">
      <dsp:nvSpPr>
        <dsp:cNvPr id="0" name=""/>
        <dsp:cNvSpPr/>
      </dsp:nvSpPr>
      <dsp:spPr>
        <a:xfrm rot="1800000">
          <a:off x="4266021" y="3223589"/>
          <a:ext cx="59358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3588" y="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9C84FB-0A0E-C14A-8CB2-70C36E53CD59}">
      <dsp:nvSpPr>
        <dsp:cNvPr id="0" name=""/>
        <dsp:cNvSpPr/>
      </dsp:nvSpPr>
      <dsp:spPr>
        <a:xfrm>
          <a:off x="4819846" y="3148777"/>
          <a:ext cx="1056236" cy="105623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Give birth to live young</a:t>
          </a:r>
          <a:endParaRPr lang="en-US" sz="1700" kern="1200" dirty="0"/>
        </a:p>
      </dsp:txBody>
      <dsp:txXfrm>
        <a:off x="4871407" y="3200338"/>
        <a:ext cx="953114" cy="953114"/>
      </dsp:txXfrm>
    </dsp:sp>
    <dsp:sp modelId="{17A5F98E-4595-7B4C-A9AC-A6261CB6350D}">
      <dsp:nvSpPr>
        <dsp:cNvPr id="0" name=""/>
        <dsp:cNvSpPr/>
      </dsp:nvSpPr>
      <dsp:spPr>
        <a:xfrm rot="5400000">
          <a:off x="3128045" y="3795986"/>
          <a:ext cx="80446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4466" y="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4D07A8-B878-4F47-ADE8-0AF1CABCF9AA}">
      <dsp:nvSpPr>
        <dsp:cNvPr id="0" name=""/>
        <dsp:cNvSpPr/>
      </dsp:nvSpPr>
      <dsp:spPr>
        <a:xfrm>
          <a:off x="3002160" y="4198219"/>
          <a:ext cx="1056236" cy="105623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Females produce milk to feed young</a:t>
          </a:r>
          <a:endParaRPr lang="en-US" sz="1500" kern="1200" dirty="0"/>
        </a:p>
      </dsp:txBody>
      <dsp:txXfrm>
        <a:off x="3053721" y="4249780"/>
        <a:ext cx="953114" cy="953114"/>
      </dsp:txXfrm>
    </dsp:sp>
    <dsp:sp modelId="{3E857D85-D435-E548-BAFA-D4468150CB3B}">
      <dsp:nvSpPr>
        <dsp:cNvPr id="0" name=""/>
        <dsp:cNvSpPr/>
      </dsp:nvSpPr>
      <dsp:spPr>
        <a:xfrm rot="9000000">
          <a:off x="2200947" y="3223589"/>
          <a:ext cx="59358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3588" y="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F0883C-6FDA-3D44-89C8-036B9C762060}">
      <dsp:nvSpPr>
        <dsp:cNvPr id="0" name=""/>
        <dsp:cNvSpPr/>
      </dsp:nvSpPr>
      <dsp:spPr>
        <a:xfrm>
          <a:off x="1184473" y="3148777"/>
          <a:ext cx="1056236" cy="105623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Grow hair or fur</a:t>
          </a:r>
          <a:endParaRPr lang="en-US" sz="2000" kern="1200" dirty="0"/>
        </a:p>
      </dsp:txBody>
      <dsp:txXfrm>
        <a:off x="1236034" y="3200338"/>
        <a:ext cx="953114" cy="953114"/>
      </dsp:txXfrm>
    </dsp:sp>
    <dsp:sp modelId="{81CAA8E5-5AA9-9F42-96D6-BBABAE8085FC}">
      <dsp:nvSpPr>
        <dsp:cNvPr id="0" name=""/>
        <dsp:cNvSpPr/>
      </dsp:nvSpPr>
      <dsp:spPr>
        <a:xfrm rot="12600000">
          <a:off x="2200947" y="2031317"/>
          <a:ext cx="59358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3588" y="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0375B3-9EDC-A743-AB7F-2F499E8C4F19}">
      <dsp:nvSpPr>
        <dsp:cNvPr id="0" name=""/>
        <dsp:cNvSpPr/>
      </dsp:nvSpPr>
      <dsp:spPr>
        <a:xfrm>
          <a:off x="1184473" y="1049893"/>
          <a:ext cx="1056236" cy="105623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Lungs to breathe</a:t>
          </a:r>
          <a:endParaRPr lang="en-US" sz="2000" kern="1200" dirty="0"/>
        </a:p>
      </dsp:txBody>
      <dsp:txXfrm>
        <a:off x="1236034" y="1101454"/>
        <a:ext cx="953114" cy="9531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9D33D-6D34-0F41-8409-DE33105AE18E}">
      <dsp:nvSpPr>
        <dsp:cNvPr id="0" name=""/>
        <dsp:cNvSpPr/>
      </dsp:nvSpPr>
      <dsp:spPr>
        <a:xfrm>
          <a:off x="3579229" y="1789816"/>
          <a:ext cx="1534128" cy="153412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3654119" y="1864706"/>
        <a:ext cx="1384348" cy="1384348"/>
      </dsp:txXfrm>
    </dsp:sp>
    <dsp:sp modelId="{F76C6A1F-A142-004E-A016-94F021A5240D}">
      <dsp:nvSpPr>
        <dsp:cNvPr id="0" name=""/>
        <dsp:cNvSpPr/>
      </dsp:nvSpPr>
      <dsp:spPr>
        <a:xfrm rot="16200000">
          <a:off x="3965538" y="1409060"/>
          <a:ext cx="76151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61510" y="0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54868D-B7FB-2A43-A098-12299DB8CBB0}">
      <dsp:nvSpPr>
        <dsp:cNvPr id="0" name=""/>
        <dsp:cNvSpPr/>
      </dsp:nvSpPr>
      <dsp:spPr>
        <a:xfrm>
          <a:off x="3832360" y="439"/>
          <a:ext cx="1027865" cy="102786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Vertebrate</a:t>
          </a:r>
          <a:endParaRPr lang="en-US" sz="1500" kern="1200" dirty="0"/>
        </a:p>
      </dsp:txBody>
      <dsp:txXfrm>
        <a:off x="3882536" y="50615"/>
        <a:ext cx="927513" cy="927513"/>
      </dsp:txXfrm>
    </dsp:sp>
    <dsp:sp modelId="{B891CAEB-4A74-704C-93DA-11410B61EC47}">
      <dsp:nvSpPr>
        <dsp:cNvPr id="0" name=""/>
        <dsp:cNvSpPr/>
      </dsp:nvSpPr>
      <dsp:spPr>
        <a:xfrm rot="19800000">
          <a:off x="5075621" y="1973180"/>
          <a:ext cx="56333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3339" y="0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4513C0-8949-A345-8CAD-CF3E3971772A}">
      <dsp:nvSpPr>
        <dsp:cNvPr id="0" name=""/>
        <dsp:cNvSpPr/>
      </dsp:nvSpPr>
      <dsp:spPr>
        <a:xfrm>
          <a:off x="5601224" y="1021693"/>
          <a:ext cx="1027865" cy="102786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baseline="0" dirty="0" smtClean="0"/>
            <a:t>Two wings</a:t>
          </a:r>
          <a:endParaRPr lang="en-US" sz="2500" kern="1200" baseline="0" dirty="0"/>
        </a:p>
      </dsp:txBody>
      <dsp:txXfrm>
        <a:off x="5651400" y="1071869"/>
        <a:ext cx="927513" cy="927513"/>
      </dsp:txXfrm>
    </dsp:sp>
    <dsp:sp modelId="{62B4AE0F-9EDF-2947-AFCE-7C83EF012CD0}">
      <dsp:nvSpPr>
        <dsp:cNvPr id="0" name=""/>
        <dsp:cNvSpPr/>
      </dsp:nvSpPr>
      <dsp:spPr>
        <a:xfrm rot="1800000">
          <a:off x="5075621" y="3140580"/>
          <a:ext cx="56333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3339" y="0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F097CF-5C51-4346-B6E3-CE1293455AB1}">
      <dsp:nvSpPr>
        <dsp:cNvPr id="0" name=""/>
        <dsp:cNvSpPr/>
      </dsp:nvSpPr>
      <dsp:spPr>
        <a:xfrm>
          <a:off x="5601224" y="3064201"/>
          <a:ext cx="1027865" cy="102786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Warm-blooded</a:t>
          </a:r>
          <a:endParaRPr lang="en-US" sz="1900" kern="1200" dirty="0"/>
        </a:p>
      </dsp:txBody>
      <dsp:txXfrm>
        <a:off x="5651400" y="3114377"/>
        <a:ext cx="927513" cy="927513"/>
      </dsp:txXfrm>
    </dsp:sp>
    <dsp:sp modelId="{DCFE657B-1CE5-D14F-9B05-4FC8877B51D5}">
      <dsp:nvSpPr>
        <dsp:cNvPr id="0" name=""/>
        <dsp:cNvSpPr/>
      </dsp:nvSpPr>
      <dsp:spPr>
        <a:xfrm rot="5400000">
          <a:off x="3965538" y="3704700"/>
          <a:ext cx="76151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61510" y="0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FAE49B-518F-E642-8F0C-F87C29EC19EB}">
      <dsp:nvSpPr>
        <dsp:cNvPr id="0" name=""/>
        <dsp:cNvSpPr/>
      </dsp:nvSpPr>
      <dsp:spPr>
        <a:xfrm>
          <a:off x="3832360" y="4085455"/>
          <a:ext cx="1027865" cy="102786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Lay eggs</a:t>
          </a:r>
          <a:endParaRPr lang="en-US" sz="2800" kern="1200" dirty="0"/>
        </a:p>
      </dsp:txBody>
      <dsp:txXfrm>
        <a:off x="3882536" y="4135631"/>
        <a:ext cx="927513" cy="927513"/>
      </dsp:txXfrm>
    </dsp:sp>
    <dsp:sp modelId="{32CE411A-D812-AA48-A75A-00AAD8103543}">
      <dsp:nvSpPr>
        <dsp:cNvPr id="0" name=""/>
        <dsp:cNvSpPr/>
      </dsp:nvSpPr>
      <dsp:spPr>
        <a:xfrm rot="9000000">
          <a:off x="3053625" y="3140580"/>
          <a:ext cx="56333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3339" y="0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10A3B1-7870-A144-A34A-262D03A05895}">
      <dsp:nvSpPr>
        <dsp:cNvPr id="0" name=""/>
        <dsp:cNvSpPr/>
      </dsp:nvSpPr>
      <dsp:spPr>
        <a:xfrm>
          <a:off x="2063496" y="3064201"/>
          <a:ext cx="1027865" cy="102786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Feathers</a:t>
          </a:r>
          <a:endParaRPr lang="en-US" sz="1800" kern="1200" dirty="0"/>
        </a:p>
      </dsp:txBody>
      <dsp:txXfrm>
        <a:off x="2113672" y="3114377"/>
        <a:ext cx="927513" cy="927513"/>
      </dsp:txXfrm>
    </dsp:sp>
    <dsp:sp modelId="{BBE37DA7-1D33-DD40-8338-559A41885376}">
      <dsp:nvSpPr>
        <dsp:cNvPr id="0" name=""/>
        <dsp:cNvSpPr/>
      </dsp:nvSpPr>
      <dsp:spPr>
        <a:xfrm rot="12600000">
          <a:off x="3053625" y="1973180"/>
          <a:ext cx="56333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3339" y="0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17E89B-9739-E648-A1BC-B719C00E5B05}">
      <dsp:nvSpPr>
        <dsp:cNvPr id="0" name=""/>
        <dsp:cNvSpPr/>
      </dsp:nvSpPr>
      <dsp:spPr>
        <a:xfrm>
          <a:off x="2063496" y="1021693"/>
          <a:ext cx="1027865" cy="102786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baseline="0" dirty="0" smtClean="0"/>
            <a:t>Two legs</a:t>
          </a:r>
          <a:endParaRPr lang="en-US" sz="2500" kern="1200" baseline="0" dirty="0"/>
        </a:p>
      </dsp:txBody>
      <dsp:txXfrm>
        <a:off x="2113672" y="1071869"/>
        <a:ext cx="927513" cy="92751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9C5C2B-B489-FC40-9D0F-85A9BCB265CE}">
      <dsp:nvSpPr>
        <dsp:cNvPr id="0" name=""/>
        <dsp:cNvSpPr/>
      </dsp:nvSpPr>
      <dsp:spPr>
        <a:xfrm>
          <a:off x="3435905" y="1584087"/>
          <a:ext cx="1357788" cy="1357788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3502187" y="1650369"/>
        <a:ext cx="1225224" cy="1225224"/>
      </dsp:txXfrm>
    </dsp:sp>
    <dsp:sp modelId="{C0253735-DC73-C243-9350-45C93E0C9A98}">
      <dsp:nvSpPr>
        <dsp:cNvPr id="0" name=""/>
        <dsp:cNvSpPr/>
      </dsp:nvSpPr>
      <dsp:spPr>
        <a:xfrm rot="16200000">
          <a:off x="3777810" y="1247097"/>
          <a:ext cx="67397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73979" y="0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C4ABA-DB15-9C42-9581-6797C33E8B9E}">
      <dsp:nvSpPr>
        <dsp:cNvPr id="0" name=""/>
        <dsp:cNvSpPr/>
      </dsp:nvSpPr>
      <dsp:spPr>
        <a:xfrm>
          <a:off x="3659940" y="388"/>
          <a:ext cx="909718" cy="9097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Vertebrate</a:t>
          </a:r>
          <a:endParaRPr lang="en-US" sz="1300" kern="1200" dirty="0"/>
        </a:p>
      </dsp:txBody>
      <dsp:txXfrm>
        <a:off x="3704349" y="44797"/>
        <a:ext cx="820900" cy="820900"/>
      </dsp:txXfrm>
    </dsp:sp>
    <dsp:sp modelId="{BEB721BB-0CFC-F647-9C5C-1C5659C1B5C7}">
      <dsp:nvSpPr>
        <dsp:cNvPr id="0" name=""/>
        <dsp:cNvSpPr/>
      </dsp:nvSpPr>
      <dsp:spPr>
        <a:xfrm rot="19800000">
          <a:off x="4760295" y="1746374"/>
          <a:ext cx="49858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98587" y="0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041A2D-BDBF-734E-B7CE-43E381F88B60}">
      <dsp:nvSpPr>
        <dsp:cNvPr id="0" name=""/>
        <dsp:cNvSpPr/>
      </dsp:nvSpPr>
      <dsp:spPr>
        <a:xfrm>
          <a:off x="5225483" y="904255"/>
          <a:ext cx="909718" cy="9097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Dry skin</a:t>
          </a:r>
          <a:endParaRPr lang="en-US" sz="2400" kern="1200" dirty="0"/>
        </a:p>
      </dsp:txBody>
      <dsp:txXfrm>
        <a:off x="5269892" y="948664"/>
        <a:ext cx="820900" cy="820900"/>
      </dsp:txXfrm>
    </dsp:sp>
    <dsp:sp modelId="{2B75A8E5-AAE9-0D42-AF5B-B5F642412DC3}">
      <dsp:nvSpPr>
        <dsp:cNvPr id="0" name=""/>
        <dsp:cNvSpPr/>
      </dsp:nvSpPr>
      <dsp:spPr>
        <a:xfrm rot="1800000">
          <a:off x="4760295" y="2779588"/>
          <a:ext cx="49858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98587" y="0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AA9EE2-82CA-FD45-A31A-2EF3CA6EB5FB}">
      <dsp:nvSpPr>
        <dsp:cNvPr id="0" name=""/>
        <dsp:cNvSpPr/>
      </dsp:nvSpPr>
      <dsp:spPr>
        <a:xfrm>
          <a:off x="5225483" y="2711988"/>
          <a:ext cx="909718" cy="9097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Scaly skin</a:t>
          </a:r>
          <a:endParaRPr lang="en-US" sz="2400" kern="1200" dirty="0"/>
        </a:p>
      </dsp:txBody>
      <dsp:txXfrm>
        <a:off x="5269892" y="2756397"/>
        <a:ext cx="820900" cy="820900"/>
      </dsp:txXfrm>
    </dsp:sp>
    <dsp:sp modelId="{61AFF0EE-E7A1-0B43-8A2F-CDEF27BEB996}">
      <dsp:nvSpPr>
        <dsp:cNvPr id="0" name=""/>
        <dsp:cNvSpPr/>
      </dsp:nvSpPr>
      <dsp:spPr>
        <a:xfrm rot="5400000">
          <a:off x="3777810" y="3278865"/>
          <a:ext cx="67397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73979" y="0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BF6C5D-4F35-9749-B3F0-745848A7C1E4}">
      <dsp:nvSpPr>
        <dsp:cNvPr id="0" name=""/>
        <dsp:cNvSpPr/>
      </dsp:nvSpPr>
      <dsp:spPr>
        <a:xfrm>
          <a:off x="3659940" y="3615855"/>
          <a:ext cx="909718" cy="9097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Cold-blooded</a:t>
          </a:r>
          <a:endParaRPr lang="en-US" sz="1700" kern="1200" dirty="0"/>
        </a:p>
      </dsp:txBody>
      <dsp:txXfrm>
        <a:off x="3704349" y="3660264"/>
        <a:ext cx="820900" cy="820900"/>
      </dsp:txXfrm>
    </dsp:sp>
    <dsp:sp modelId="{A8388F62-CDE4-1046-BBD2-76BC73469762}">
      <dsp:nvSpPr>
        <dsp:cNvPr id="0" name=""/>
        <dsp:cNvSpPr/>
      </dsp:nvSpPr>
      <dsp:spPr>
        <a:xfrm rot="9000000">
          <a:off x="2970717" y="2779588"/>
          <a:ext cx="49858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98587" y="0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B4B0B1-7203-DB42-B162-8E25802223CF}">
      <dsp:nvSpPr>
        <dsp:cNvPr id="0" name=""/>
        <dsp:cNvSpPr/>
      </dsp:nvSpPr>
      <dsp:spPr>
        <a:xfrm>
          <a:off x="2094397" y="2711988"/>
          <a:ext cx="909718" cy="9097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Usually lay eggs</a:t>
          </a:r>
          <a:endParaRPr lang="en-US" sz="1700" kern="1200" dirty="0"/>
        </a:p>
      </dsp:txBody>
      <dsp:txXfrm>
        <a:off x="2138806" y="2756397"/>
        <a:ext cx="820900" cy="820900"/>
      </dsp:txXfrm>
    </dsp:sp>
    <dsp:sp modelId="{77AF5C85-506F-294A-A707-D1C38D74A14C}">
      <dsp:nvSpPr>
        <dsp:cNvPr id="0" name=""/>
        <dsp:cNvSpPr/>
      </dsp:nvSpPr>
      <dsp:spPr>
        <a:xfrm rot="12600000">
          <a:off x="2970717" y="1746374"/>
          <a:ext cx="49858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98587" y="0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44AFD9-6171-8B48-9946-8753E6F05127}">
      <dsp:nvSpPr>
        <dsp:cNvPr id="0" name=""/>
        <dsp:cNvSpPr/>
      </dsp:nvSpPr>
      <dsp:spPr>
        <a:xfrm>
          <a:off x="2094397" y="904255"/>
          <a:ext cx="909718" cy="9097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Breathe air</a:t>
          </a:r>
          <a:endParaRPr lang="en-US" sz="1700" kern="1200" dirty="0"/>
        </a:p>
      </dsp:txBody>
      <dsp:txXfrm>
        <a:off x="2138806" y="948664"/>
        <a:ext cx="820900" cy="8209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10889A-D301-8345-910D-9AD253B82D95}">
      <dsp:nvSpPr>
        <dsp:cNvPr id="0" name=""/>
        <dsp:cNvSpPr/>
      </dsp:nvSpPr>
      <dsp:spPr>
        <a:xfrm>
          <a:off x="3656547" y="1690429"/>
          <a:ext cx="1448939" cy="1448939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3727278" y="1761160"/>
        <a:ext cx="1307477" cy="1307477"/>
      </dsp:txXfrm>
    </dsp:sp>
    <dsp:sp modelId="{BD484F8B-511B-0049-9D04-9C605F0281F9}">
      <dsp:nvSpPr>
        <dsp:cNvPr id="0" name=""/>
        <dsp:cNvSpPr/>
      </dsp:nvSpPr>
      <dsp:spPr>
        <a:xfrm rot="16200000">
          <a:off x="4021405" y="1330816"/>
          <a:ext cx="71922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9224" y="0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8B3430-1AC6-3945-87F0-AA0483EABA54}">
      <dsp:nvSpPr>
        <dsp:cNvPr id="0" name=""/>
        <dsp:cNvSpPr/>
      </dsp:nvSpPr>
      <dsp:spPr>
        <a:xfrm>
          <a:off x="3895622" y="415"/>
          <a:ext cx="970789" cy="97078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Vertebrate</a:t>
          </a:r>
          <a:endParaRPr lang="en-US" sz="1400" kern="1200" dirty="0"/>
        </a:p>
      </dsp:txBody>
      <dsp:txXfrm>
        <a:off x="3943012" y="47805"/>
        <a:ext cx="876009" cy="876009"/>
      </dsp:txXfrm>
    </dsp:sp>
    <dsp:sp modelId="{965D16B7-08F4-F641-8678-398C11F873A9}">
      <dsp:nvSpPr>
        <dsp:cNvPr id="0" name=""/>
        <dsp:cNvSpPr/>
      </dsp:nvSpPr>
      <dsp:spPr>
        <a:xfrm rot="19800000">
          <a:off x="5069846" y="1863611"/>
          <a:ext cx="53205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2058" y="0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895B44-7E7E-7948-B51C-68B98DDA21D2}">
      <dsp:nvSpPr>
        <dsp:cNvPr id="0" name=""/>
        <dsp:cNvSpPr/>
      </dsp:nvSpPr>
      <dsp:spPr>
        <a:xfrm>
          <a:off x="5566263" y="964959"/>
          <a:ext cx="970789" cy="97078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Moist scaleless skin</a:t>
          </a:r>
          <a:endParaRPr lang="en-US" sz="1700" kern="1200" dirty="0"/>
        </a:p>
      </dsp:txBody>
      <dsp:txXfrm>
        <a:off x="5613653" y="1012349"/>
        <a:ext cx="876009" cy="876009"/>
      </dsp:txXfrm>
    </dsp:sp>
    <dsp:sp modelId="{B1B44FDD-6A89-7841-962C-542102998011}">
      <dsp:nvSpPr>
        <dsp:cNvPr id="0" name=""/>
        <dsp:cNvSpPr/>
      </dsp:nvSpPr>
      <dsp:spPr>
        <a:xfrm rot="1800000">
          <a:off x="5069846" y="2966186"/>
          <a:ext cx="53205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2058" y="0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4FF7DB-91C1-FB42-AEDA-DFA4BCBBFC5A}">
      <dsp:nvSpPr>
        <dsp:cNvPr id="0" name=""/>
        <dsp:cNvSpPr/>
      </dsp:nvSpPr>
      <dsp:spPr>
        <a:xfrm>
          <a:off x="5566263" y="2894048"/>
          <a:ext cx="970789" cy="97078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Cold-blooded</a:t>
          </a:r>
          <a:endParaRPr lang="en-US" sz="1800" kern="1200" dirty="0"/>
        </a:p>
      </dsp:txBody>
      <dsp:txXfrm>
        <a:off x="5613653" y="2941438"/>
        <a:ext cx="876009" cy="876009"/>
      </dsp:txXfrm>
    </dsp:sp>
    <dsp:sp modelId="{931D3A83-34B8-0D44-8BED-1FD34AAB26E8}">
      <dsp:nvSpPr>
        <dsp:cNvPr id="0" name=""/>
        <dsp:cNvSpPr/>
      </dsp:nvSpPr>
      <dsp:spPr>
        <a:xfrm rot="5400000">
          <a:off x="4021405" y="3498981"/>
          <a:ext cx="71922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9224" y="0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6EB788-3596-7343-A26A-3619E35BECBE}">
      <dsp:nvSpPr>
        <dsp:cNvPr id="0" name=""/>
        <dsp:cNvSpPr/>
      </dsp:nvSpPr>
      <dsp:spPr>
        <a:xfrm>
          <a:off x="3895622" y="3858593"/>
          <a:ext cx="970789" cy="97078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Breathe oxygen through lungs</a:t>
          </a:r>
          <a:endParaRPr lang="en-US" sz="1400" kern="1200" dirty="0"/>
        </a:p>
      </dsp:txBody>
      <dsp:txXfrm>
        <a:off x="3943012" y="3905983"/>
        <a:ext cx="876009" cy="876009"/>
      </dsp:txXfrm>
    </dsp:sp>
    <dsp:sp modelId="{F27AE8DA-2D42-1E43-8B82-21CC5BE041D3}">
      <dsp:nvSpPr>
        <dsp:cNvPr id="0" name=""/>
        <dsp:cNvSpPr/>
      </dsp:nvSpPr>
      <dsp:spPr>
        <a:xfrm rot="9000000">
          <a:off x="3160130" y="2966186"/>
          <a:ext cx="53205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2058" y="0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875F48-6FC3-7E4D-B704-6AE439C5905B}">
      <dsp:nvSpPr>
        <dsp:cNvPr id="0" name=""/>
        <dsp:cNvSpPr/>
      </dsp:nvSpPr>
      <dsp:spPr>
        <a:xfrm>
          <a:off x="2224982" y="2894048"/>
          <a:ext cx="970789" cy="97078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Lay eggs</a:t>
          </a:r>
          <a:endParaRPr lang="en-US" sz="2600" kern="1200" dirty="0"/>
        </a:p>
      </dsp:txBody>
      <dsp:txXfrm>
        <a:off x="2272372" y="2941438"/>
        <a:ext cx="876009" cy="876009"/>
      </dsp:txXfrm>
    </dsp:sp>
    <dsp:sp modelId="{2E9D85B6-528E-E34C-8ADE-EF9B2A43F5BD}">
      <dsp:nvSpPr>
        <dsp:cNvPr id="0" name=""/>
        <dsp:cNvSpPr/>
      </dsp:nvSpPr>
      <dsp:spPr>
        <a:xfrm rot="12600000">
          <a:off x="3160130" y="1863611"/>
          <a:ext cx="53205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2058" y="0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AD3522-65DB-9846-82EA-5DF8B0ED133F}">
      <dsp:nvSpPr>
        <dsp:cNvPr id="0" name=""/>
        <dsp:cNvSpPr/>
      </dsp:nvSpPr>
      <dsp:spPr>
        <a:xfrm>
          <a:off x="2224982" y="964959"/>
          <a:ext cx="970789" cy="97078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Live on land and in water</a:t>
          </a:r>
          <a:endParaRPr lang="en-US" sz="1700" kern="1200" dirty="0"/>
        </a:p>
      </dsp:txBody>
      <dsp:txXfrm>
        <a:off x="2272372" y="1012349"/>
        <a:ext cx="876009" cy="87600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01FFDB-0B29-4C42-85C8-FFB7F3940179}">
      <dsp:nvSpPr>
        <dsp:cNvPr id="0" name=""/>
        <dsp:cNvSpPr/>
      </dsp:nvSpPr>
      <dsp:spPr>
        <a:xfrm>
          <a:off x="3435905" y="1675895"/>
          <a:ext cx="1357788" cy="1357788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3502187" y="1742177"/>
        <a:ext cx="1225224" cy="1225224"/>
      </dsp:txXfrm>
    </dsp:sp>
    <dsp:sp modelId="{AEDE5F24-180E-9F4F-896E-A7B57CF67964}">
      <dsp:nvSpPr>
        <dsp:cNvPr id="0" name=""/>
        <dsp:cNvSpPr/>
      </dsp:nvSpPr>
      <dsp:spPr>
        <a:xfrm rot="16200000">
          <a:off x="3754605" y="1315701"/>
          <a:ext cx="72038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0388" y="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707092-2D11-E84C-B30E-489CCF158A51}">
      <dsp:nvSpPr>
        <dsp:cNvPr id="0" name=""/>
        <dsp:cNvSpPr/>
      </dsp:nvSpPr>
      <dsp:spPr>
        <a:xfrm>
          <a:off x="3659940" y="45789"/>
          <a:ext cx="909718" cy="9097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Vertebrate</a:t>
          </a:r>
          <a:endParaRPr lang="en-US" sz="1300" kern="1200" dirty="0"/>
        </a:p>
      </dsp:txBody>
      <dsp:txXfrm>
        <a:off x="3704349" y="90198"/>
        <a:ext cx="820900" cy="820900"/>
      </dsp:txXfrm>
    </dsp:sp>
    <dsp:sp modelId="{610FAFCE-4718-E84E-9426-E532DC8D00A3}">
      <dsp:nvSpPr>
        <dsp:cNvPr id="0" name=""/>
        <dsp:cNvSpPr/>
      </dsp:nvSpPr>
      <dsp:spPr>
        <a:xfrm rot="19285714">
          <a:off x="4749622" y="1687440"/>
          <a:ext cx="40401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4016" y="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1FA36-2FBF-1641-80C4-FF5E35376596}">
      <dsp:nvSpPr>
        <dsp:cNvPr id="0" name=""/>
        <dsp:cNvSpPr/>
      </dsp:nvSpPr>
      <dsp:spPr>
        <a:xfrm>
          <a:off x="5109567" y="743892"/>
          <a:ext cx="909718" cy="9097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Cold-blooded</a:t>
          </a:r>
          <a:endParaRPr lang="en-US" sz="1700" kern="1200" dirty="0"/>
        </a:p>
      </dsp:txBody>
      <dsp:txXfrm>
        <a:off x="5153976" y="788301"/>
        <a:ext cx="820900" cy="820900"/>
      </dsp:txXfrm>
    </dsp:sp>
    <dsp:sp modelId="{683752EC-71F9-8443-9FD1-B2BC5639139A}">
      <dsp:nvSpPr>
        <dsp:cNvPr id="0" name=""/>
        <dsp:cNvSpPr/>
      </dsp:nvSpPr>
      <dsp:spPr>
        <a:xfrm rot="771429">
          <a:off x="4785029" y="2586650"/>
          <a:ext cx="69123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1231" y="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C253C7-8428-604D-B373-6450E1DCF5B6}">
      <dsp:nvSpPr>
        <dsp:cNvPr id="0" name=""/>
        <dsp:cNvSpPr/>
      </dsp:nvSpPr>
      <dsp:spPr>
        <a:xfrm>
          <a:off x="5467595" y="2312516"/>
          <a:ext cx="909718" cy="9097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Covered with scales</a:t>
          </a:r>
          <a:endParaRPr lang="en-US" sz="1700" kern="1200" dirty="0"/>
        </a:p>
      </dsp:txBody>
      <dsp:txXfrm>
        <a:off x="5512004" y="2356925"/>
        <a:ext cx="820900" cy="820900"/>
      </dsp:txXfrm>
    </dsp:sp>
    <dsp:sp modelId="{9F583F70-09E9-C445-BA20-C0193480CE80}">
      <dsp:nvSpPr>
        <dsp:cNvPr id="0" name=""/>
        <dsp:cNvSpPr/>
      </dsp:nvSpPr>
      <dsp:spPr>
        <a:xfrm rot="3857143">
          <a:off x="4273100" y="3302070"/>
          <a:ext cx="59577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5770" y="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DF9DF7-C3BD-EC40-9CB9-125D1E3E818E}">
      <dsp:nvSpPr>
        <dsp:cNvPr id="0" name=""/>
        <dsp:cNvSpPr/>
      </dsp:nvSpPr>
      <dsp:spPr>
        <a:xfrm>
          <a:off x="4464422" y="3570455"/>
          <a:ext cx="909718" cy="9097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Thin paired fins</a:t>
          </a:r>
          <a:endParaRPr lang="en-US" sz="1700" kern="1200" dirty="0"/>
        </a:p>
      </dsp:txBody>
      <dsp:txXfrm>
        <a:off x="4508831" y="3614864"/>
        <a:ext cx="820900" cy="820900"/>
      </dsp:txXfrm>
    </dsp:sp>
    <dsp:sp modelId="{E104E963-DE09-6E4A-9A8F-A4FAFB7CB2CE}">
      <dsp:nvSpPr>
        <dsp:cNvPr id="0" name=""/>
        <dsp:cNvSpPr/>
      </dsp:nvSpPr>
      <dsp:spPr>
        <a:xfrm rot="6942857">
          <a:off x="3360728" y="3302070"/>
          <a:ext cx="59577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5770" y="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120F83-0A81-A84A-9075-507108E5DA8A}">
      <dsp:nvSpPr>
        <dsp:cNvPr id="0" name=""/>
        <dsp:cNvSpPr/>
      </dsp:nvSpPr>
      <dsp:spPr>
        <a:xfrm>
          <a:off x="2855458" y="3570455"/>
          <a:ext cx="909718" cy="9097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Breathe underwater through gills</a:t>
          </a:r>
          <a:endParaRPr lang="en-US" sz="1200" kern="1200" dirty="0"/>
        </a:p>
      </dsp:txBody>
      <dsp:txXfrm>
        <a:off x="2899867" y="3614864"/>
        <a:ext cx="820900" cy="820900"/>
      </dsp:txXfrm>
    </dsp:sp>
    <dsp:sp modelId="{37AA77C3-872B-9B49-9201-3487CF0A59D3}">
      <dsp:nvSpPr>
        <dsp:cNvPr id="0" name=""/>
        <dsp:cNvSpPr/>
      </dsp:nvSpPr>
      <dsp:spPr>
        <a:xfrm rot="10028571">
          <a:off x="2753339" y="2586650"/>
          <a:ext cx="69123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1231" y="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B7FD32-5B11-7749-8C86-96A3823802B8}">
      <dsp:nvSpPr>
        <dsp:cNvPr id="0" name=""/>
        <dsp:cNvSpPr/>
      </dsp:nvSpPr>
      <dsp:spPr>
        <a:xfrm>
          <a:off x="1852285" y="2312516"/>
          <a:ext cx="909718" cy="9097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Lay lots of eggs</a:t>
          </a:r>
          <a:endParaRPr lang="en-US" sz="1800" kern="1200" dirty="0"/>
        </a:p>
      </dsp:txBody>
      <dsp:txXfrm>
        <a:off x="1896694" y="2356925"/>
        <a:ext cx="820900" cy="820900"/>
      </dsp:txXfrm>
    </dsp:sp>
    <dsp:sp modelId="{BEE5098C-4F92-2F42-86CD-929014637354}">
      <dsp:nvSpPr>
        <dsp:cNvPr id="0" name=""/>
        <dsp:cNvSpPr/>
      </dsp:nvSpPr>
      <dsp:spPr>
        <a:xfrm rot="13114286">
          <a:off x="3075960" y="1687440"/>
          <a:ext cx="40401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4016" y="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EAF85C-C343-6547-A544-7309BBD99B51}">
      <dsp:nvSpPr>
        <dsp:cNvPr id="0" name=""/>
        <dsp:cNvSpPr/>
      </dsp:nvSpPr>
      <dsp:spPr>
        <a:xfrm>
          <a:off x="2210314" y="743892"/>
          <a:ext cx="909718" cy="9097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Bony</a:t>
          </a:r>
          <a:r>
            <a:rPr lang="en-US" sz="1500" kern="1200" baseline="0" dirty="0" smtClean="0"/>
            <a:t> skeletons</a:t>
          </a:r>
          <a:endParaRPr lang="en-US" sz="1500" kern="1200" dirty="0"/>
        </a:p>
      </dsp:txBody>
      <dsp:txXfrm>
        <a:off x="2254723" y="788301"/>
        <a:ext cx="820900" cy="820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FDEF97-7961-47BD-B16E-92E9F4ACA819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94055-BE70-4E5C-8981-006C6C1CE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01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C2F18-3611-9D4B-A2D4-30DD2BBE43B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999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C2F18-3611-9D4B-A2D4-30DD2BBE43B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647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C2F18-3611-9D4B-A2D4-30DD2BBE43B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53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852E3-18A9-4D6A-8ADC-58DC98B6C401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C497-8FA7-44BB-8408-0924DAF90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71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852E3-18A9-4D6A-8ADC-58DC98B6C401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C497-8FA7-44BB-8408-0924DAF90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01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852E3-18A9-4D6A-8ADC-58DC98B6C401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C497-8FA7-44BB-8408-0924DAF90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43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852E3-18A9-4D6A-8ADC-58DC98B6C401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C497-8FA7-44BB-8408-0924DAF90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61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852E3-18A9-4D6A-8ADC-58DC98B6C401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C497-8FA7-44BB-8408-0924DAF90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22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852E3-18A9-4D6A-8ADC-58DC98B6C401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C497-8FA7-44BB-8408-0924DAF90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316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852E3-18A9-4D6A-8ADC-58DC98B6C401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C497-8FA7-44BB-8408-0924DAF90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78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852E3-18A9-4D6A-8ADC-58DC98B6C401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C497-8FA7-44BB-8408-0924DAF90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807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852E3-18A9-4D6A-8ADC-58DC98B6C401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C497-8FA7-44BB-8408-0924DAF90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391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852E3-18A9-4D6A-8ADC-58DC98B6C401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C497-8FA7-44BB-8408-0924DAF90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177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852E3-18A9-4D6A-8ADC-58DC98B6C401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C497-8FA7-44BB-8408-0924DAF90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69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852E3-18A9-4D6A-8ADC-58DC98B6C401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0C497-8FA7-44BB-8408-0924DAF90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461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Classifying Animals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Year 6 week beginning 15/6/20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796199" y="6370711"/>
            <a:ext cx="1276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ypte.org.uk</a:t>
            </a:r>
          </a:p>
        </p:txBody>
      </p:sp>
    </p:spTree>
    <p:extLst>
      <p:ext uri="{BB962C8B-B14F-4D97-AF65-F5344CB8AC3E}">
        <p14:creationId xmlns:p14="http://schemas.microsoft.com/office/powerpoint/2010/main" val="1045779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How Can We Group Animals?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389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75" y="50887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cap="all" dirty="0">
                <a:latin typeface="Comic Sans MS" charset="0"/>
                <a:ea typeface="Comic Sans MS" charset="0"/>
                <a:cs typeface="Comic Sans MS" charset="0"/>
              </a:rPr>
              <a:t>Vertebrates</a:t>
            </a:r>
            <a:endParaRPr lang="en-US" sz="4800" cap="all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00262" y="1130665"/>
            <a:ext cx="85546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Animals can be divided into 2 groups based on the presence or absence of a backbone.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Vertebrates are animals </a:t>
            </a:r>
            <a:r>
              <a:rPr lang="en-US" sz="2800" b="1" dirty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with</a:t>
            </a:r>
            <a:r>
              <a:rPr lang="en-US" sz="2800" dirty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 a backbone </a:t>
            </a:r>
          </a:p>
          <a:p>
            <a:pPr algn="ctr"/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8"/>
          <a:stretch/>
        </p:blipFill>
        <p:spPr>
          <a:xfrm>
            <a:off x="1800261" y="2713195"/>
            <a:ext cx="1499636" cy="20489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81035" y="4539712"/>
            <a:ext cx="7716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Photo: Valerie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1" y="4827715"/>
            <a:ext cx="1209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Mammals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9" r="18992"/>
          <a:stretch/>
        </p:blipFill>
        <p:spPr>
          <a:xfrm>
            <a:off x="3525306" y="2702846"/>
            <a:ext cx="1494504" cy="20489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62605" y="4536366"/>
            <a:ext cx="11063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Photo: Berit Watkin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17036" y="4814002"/>
            <a:ext cx="76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Birds</a:t>
            </a:r>
            <a:endParaRPr lang="en-US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539" b="9605"/>
          <a:stretch/>
        </p:blipFill>
        <p:spPr>
          <a:xfrm>
            <a:off x="5274460" y="2702847"/>
            <a:ext cx="1509035" cy="20593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91027" y="4536366"/>
            <a:ext cx="13564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Photo: Tambako The Jaguar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1501" y="4814002"/>
            <a:ext cx="1081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Reptiles</a:t>
            </a:r>
            <a:endParaRPr lang="en-US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9" r="-3600"/>
          <a:stretch/>
        </p:blipFill>
        <p:spPr>
          <a:xfrm>
            <a:off x="7023019" y="2692497"/>
            <a:ext cx="1521432" cy="206966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446490" y="4536366"/>
            <a:ext cx="11208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Photo: Vicki DeLoach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16974" y="4817568"/>
            <a:ext cx="1356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Amphibians</a:t>
            </a:r>
            <a:endParaRPr lang="en-US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6" b="3743"/>
          <a:stretch/>
        </p:blipFill>
        <p:spPr>
          <a:xfrm>
            <a:off x="8720025" y="2692497"/>
            <a:ext cx="1514814" cy="206966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198078" y="4827715"/>
            <a:ext cx="1012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Fish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479569" y="4546715"/>
            <a:ext cx="9308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Photo: SF Brit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38305" y="5408221"/>
            <a:ext cx="8878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Vertebrates can be further divided into 5 groups.  Animals in each group share certain features.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99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  <p:bldP spid="16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455174" y="68827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Comic Sans MS" charset="0"/>
                <a:ea typeface="Comic Sans MS" charset="0"/>
                <a:cs typeface="Comic Sans MS" charset="0"/>
              </a:rPr>
              <a:t>Mammals</a:t>
            </a:r>
          </a:p>
          <a:p>
            <a:pPr algn="ctr"/>
            <a:r>
              <a:rPr lang="en-US" sz="3600" b="1" dirty="0">
                <a:solidFill>
                  <a:srgbClr val="C00000"/>
                </a:solidFill>
                <a:latin typeface="Comic Sans MS" charset="0"/>
                <a:ea typeface="Comic Sans MS" charset="0"/>
                <a:cs typeface="Comic Sans MS" charset="0"/>
              </a:rPr>
              <a:t> (Phylum </a:t>
            </a:r>
            <a:r>
              <a:rPr lang="en-US" sz="3600" b="1" i="1" dirty="0">
                <a:solidFill>
                  <a:srgbClr val="C00000"/>
                </a:solidFill>
                <a:latin typeface="Comic Sans MS" charset="0"/>
                <a:ea typeface="Comic Sans MS" charset="0"/>
                <a:cs typeface="Comic Sans MS" charset="0"/>
              </a:rPr>
              <a:t>Chordata</a:t>
            </a:r>
            <a:r>
              <a:rPr lang="en-US" sz="3600" b="1" dirty="0">
                <a:solidFill>
                  <a:srgbClr val="C00000"/>
                </a:solidFill>
                <a:latin typeface="Comic Sans MS" charset="0"/>
                <a:ea typeface="Comic Sans MS" charset="0"/>
                <a:cs typeface="Comic Sans MS" charset="0"/>
              </a:rPr>
              <a:t>, Class </a:t>
            </a:r>
            <a:r>
              <a:rPr lang="en-US" sz="3600" b="1" i="1" dirty="0">
                <a:solidFill>
                  <a:srgbClr val="C00000"/>
                </a:solidFill>
                <a:latin typeface="Comic Sans MS" charset="0"/>
                <a:ea typeface="Comic Sans MS" charset="0"/>
                <a:cs typeface="Comic Sans MS" charset="0"/>
              </a:rPr>
              <a:t>m</a:t>
            </a:r>
            <a:r>
              <a:rPr lang="en-US" sz="3600" b="1" i="1" dirty="0">
                <a:solidFill>
                  <a:srgbClr val="C00000"/>
                </a:solidFill>
                <a:latin typeface="Comic Sans MS" charset="0"/>
                <a:ea typeface="Comic Sans MS" charset="0"/>
                <a:cs typeface="Comic Sans MS" charset="0"/>
              </a:rPr>
              <a:t>ammalia</a:t>
            </a:r>
            <a:r>
              <a:rPr lang="en-US" sz="3600" b="1" dirty="0">
                <a:solidFill>
                  <a:srgbClr val="C00000"/>
                </a:solidFill>
                <a:latin typeface="Comic Sans MS" charset="0"/>
                <a:ea typeface="Comic Sans MS" charset="0"/>
                <a:cs typeface="Comic Sans MS" charset="0"/>
              </a:rPr>
              <a:t>)</a:t>
            </a:r>
            <a:endParaRPr lang="en-US" sz="3600" b="1" dirty="0">
              <a:solidFill>
                <a:srgbClr val="C0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graphicFrame>
        <p:nvGraphicFramePr>
          <p:cNvPr id="18" name="Diagram 17"/>
          <p:cNvGraphicFramePr/>
          <p:nvPr>
            <p:extLst/>
          </p:nvPr>
        </p:nvGraphicFramePr>
        <p:xfrm>
          <a:off x="1235380" y="1374399"/>
          <a:ext cx="7060557" cy="5254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846143" y="1936955"/>
            <a:ext cx="22515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About 5,000 species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>
              <a:latin typeface="Comic Sans MS" charset="0"/>
              <a:ea typeface="Comic Sans MS" charset="0"/>
              <a:cs typeface="Comic Sans MS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Found on land, in oceans and freshwater</a:t>
            </a:r>
            <a:endParaRPr lang="en-US" sz="20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32955" y="4817806"/>
            <a:ext cx="2064774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Comic Sans MS" charset="0"/>
                <a:ea typeface="Comic Sans MS" charset="0"/>
                <a:cs typeface="Comic Sans MS" charset="0"/>
              </a:rPr>
              <a:t>m</a:t>
            </a:r>
            <a:r>
              <a:rPr lang="en-US" dirty="0">
                <a:solidFill>
                  <a:srgbClr val="C00000"/>
                </a:solidFill>
                <a:latin typeface="Comic Sans MS" charset="0"/>
                <a:ea typeface="Comic Sans MS" charset="0"/>
                <a:cs typeface="Comic Sans MS" charset="0"/>
              </a:rPr>
              <a:t>ouse, lion, monkey, whale, human</a:t>
            </a:r>
            <a:endParaRPr lang="en-US" dirty="0">
              <a:solidFill>
                <a:srgbClr val="C0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42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2279" y="75924"/>
            <a:ext cx="87997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Birds</a:t>
            </a:r>
          </a:p>
          <a:p>
            <a:pPr algn="ctr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 (Phylum</a:t>
            </a: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 Chordata, 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Class</a:t>
            </a: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 aves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)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472074" y="1382616"/>
          <a:ext cx="8692587" cy="5113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4989" y="3452105"/>
            <a:ext cx="1666755" cy="9747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37986" y="1595341"/>
            <a:ext cx="250722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About 10,000 species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>
              <a:latin typeface="Comic Sans MS" charset="0"/>
              <a:ea typeface="Comic Sans MS" charset="0"/>
              <a:cs typeface="Comic Sans MS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Found flying in skies, swimming in seas, wading in lakes </a:t>
            </a:r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&amp;</a:t>
            </a:r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 rivers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806814" y="4758814"/>
            <a:ext cx="2163097" cy="64633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p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arrot, pigeon, penguin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07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8078" y="284470"/>
            <a:ext cx="9035845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Comic Sans MS" charset="0"/>
                <a:ea typeface="Comic Sans MS" charset="0"/>
                <a:cs typeface="Comic Sans MS" charset="0"/>
              </a:rPr>
              <a:t>Reptiles </a:t>
            </a:r>
            <a:br>
              <a:rPr lang="en-US" sz="3600" b="1" dirty="0">
                <a:solidFill>
                  <a:srgbClr val="00B050"/>
                </a:solidFill>
                <a:latin typeface="Comic Sans MS" charset="0"/>
                <a:ea typeface="Comic Sans MS" charset="0"/>
                <a:cs typeface="Comic Sans MS" charset="0"/>
              </a:rPr>
            </a:br>
            <a:r>
              <a:rPr lang="en-US" sz="3600" b="1" dirty="0">
                <a:solidFill>
                  <a:srgbClr val="00B050"/>
                </a:solidFill>
                <a:latin typeface="Comic Sans MS" charset="0"/>
                <a:ea typeface="Comic Sans MS" charset="0"/>
                <a:cs typeface="Comic Sans MS" charset="0"/>
              </a:rPr>
              <a:t>(Phylum </a:t>
            </a:r>
            <a:r>
              <a:rPr lang="en-US" sz="3600" b="1" i="1" dirty="0">
                <a:solidFill>
                  <a:srgbClr val="00B050"/>
                </a:solidFill>
                <a:latin typeface="Comic Sans MS" charset="0"/>
                <a:ea typeface="Comic Sans MS" charset="0"/>
                <a:cs typeface="Comic Sans MS" charset="0"/>
              </a:rPr>
              <a:t>Chordata</a:t>
            </a:r>
            <a:r>
              <a:rPr lang="en-US" sz="3600" b="1" dirty="0">
                <a:solidFill>
                  <a:srgbClr val="00B050"/>
                </a:solidFill>
                <a:latin typeface="Comic Sans MS" charset="0"/>
                <a:ea typeface="Comic Sans MS" charset="0"/>
                <a:cs typeface="Comic Sans MS" charset="0"/>
              </a:rPr>
              <a:t>, Class </a:t>
            </a:r>
            <a:r>
              <a:rPr lang="en-US" sz="3600" b="1" i="1" dirty="0">
                <a:solidFill>
                  <a:srgbClr val="00B050"/>
                </a:solidFill>
                <a:latin typeface="Comic Sans MS" charset="0"/>
                <a:ea typeface="Comic Sans MS" charset="0"/>
                <a:cs typeface="Comic Sans MS" charset="0"/>
              </a:rPr>
              <a:t>reptilia)</a:t>
            </a:r>
            <a:endParaRPr lang="en-US" sz="3600" b="1" i="1" dirty="0">
              <a:solidFill>
                <a:srgbClr val="00B05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06361" y="165919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337323" y="2029431"/>
            <a:ext cx="30037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Over 5,000 species (most of these are snakes and lizards)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>
              <a:latin typeface="Comic Sans MS" charset="0"/>
              <a:ea typeface="Comic Sans MS" charset="0"/>
              <a:cs typeface="Comic Sans MS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Found on land, in oceans </a:t>
            </a:r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&amp;</a:t>
            </a:r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 freshwater</a:t>
            </a:r>
            <a:endParaRPr lang="en-US" sz="20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10168" y="5053782"/>
            <a:ext cx="2458064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Comic Sans MS" charset="0"/>
                <a:ea typeface="Comic Sans MS" charset="0"/>
                <a:cs typeface="Comic Sans MS" charset="0"/>
              </a:rPr>
              <a:t>c</a:t>
            </a:r>
            <a:r>
              <a:rPr lang="en-US" dirty="0">
                <a:solidFill>
                  <a:srgbClr val="00B050"/>
                </a:solidFill>
                <a:latin typeface="Comic Sans MS" charset="0"/>
                <a:ea typeface="Comic Sans MS" charset="0"/>
                <a:cs typeface="Comic Sans MS" charset="0"/>
              </a:rPr>
              <a:t>rocodile, snake, lizard, turtle</a:t>
            </a:r>
            <a:endParaRPr lang="en-US" dirty="0">
              <a:solidFill>
                <a:srgbClr val="00B05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18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530" y="97658"/>
            <a:ext cx="9409471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Comic Sans MS" charset="0"/>
                <a:ea typeface="Comic Sans MS" charset="0"/>
                <a:cs typeface="Comic Sans MS" charset="0"/>
              </a:rPr>
              <a:t>Amphibians</a:t>
            </a:r>
            <a:br>
              <a:rPr lang="en-US" sz="3600" b="1" dirty="0">
                <a:solidFill>
                  <a:srgbClr val="7030A0"/>
                </a:solidFill>
                <a:latin typeface="Comic Sans MS" charset="0"/>
                <a:ea typeface="Comic Sans MS" charset="0"/>
                <a:cs typeface="Comic Sans MS" charset="0"/>
              </a:rPr>
            </a:br>
            <a:r>
              <a:rPr lang="en-US" sz="3600" b="1" dirty="0">
                <a:solidFill>
                  <a:srgbClr val="7030A0"/>
                </a:solidFill>
                <a:latin typeface="Comic Sans MS" charset="0"/>
                <a:ea typeface="Comic Sans MS" charset="0"/>
                <a:cs typeface="Comic Sans MS" charset="0"/>
              </a:rPr>
              <a:t> (Phylum </a:t>
            </a:r>
            <a:r>
              <a:rPr lang="en-US" sz="3600" b="1" i="1" dirty="0">
                <a:solidFill>
                  <a:srgbClr val="7030A0"/>
                </a:solidFill>
                <a:latin typeface="Comic Sans MS" charset="0"/>
                <a:ea typeface="Comic Sans MS" charset="0"/>
                <a:cs typeface="Comic Sans MS" charset="0"/>
              </a:rPr>
              <a:t>Chordata</a:t>
            </a:r>
            <a:r>
              <a:rPr lang="en-US" sz="3600" b="1" dirty="0">
                <a:solidFill>
                  <a:srgbClr val="7030A0"/>
                </a:solidFill>
                <a:latin typeface="Comic Sans MS" charset="0"/>
                <a:ea typeface="Comic Sans MS" charset="0"/>
                <a:cs typeface="Comic Sans MS" charset="0"/>
              </a:rPr>
              <a:t>, Class </a:t>
            </a:r>
            <a:r>
              <a:rPr lang="en-US" sz="3600" b="1" i="1" dirty="0">
                <a:solidFill>
                  <a:srgbClr val="7030A0"/>
                </a:solidFill>
                <a:latin typeface="Comic Sans MS" charset="0"/>
                <a:ea typeface="Comic Sans MS" charset="0"/>
                <a:cs typeface="Comic Sans MS" charset="0"/>
              </a:rPr>
              <a:t>Lissamphibia</a:t>
            </a:r>
            <a:r>
              <a:rPr lang="en-US" sz="3600" b="1" dirty="0">
                <a:solidFill>
                  <a:srgbClr val="7030A0"/>
                </a:solidFill>
                <a:latin typeface="Comic Sans MS" charset="0"/>
                <a:ea typeface="Comic Sans MS" charset="0"/>
                <a:cs typeface="Comic Sans MS" charset="0"/>
              </a:rPr>
              <a:t>)</a:t>
            </a:r>
            <a:endParaRPr lang="en-US" sz="3600" b="1" dirty="0">
              <a:solidFill>
                <a:srgbClr val="7030A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11338" y="1500106"/>
          <a:ext cx="8762035" cy="4829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00335" y="1691148"/>
            <a:ext cx="26448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About 5,000 species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>
              <a:latin typeface="Comic Sans MS" charset="0"/>
              <a:ea typeface="Comic Sans MS" charset="0"/>
              <a:cs typeface="Comic Sans MS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Found on land and in freshwater</a:t>
            </a:r>
            <a:endParaRPr lang="en-US" sz="20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65806" y="4798143"/>
            <a:ext cx="2202426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  <a:latin typeface="Comic Sans MS" charset="0"/>
                <a:ea typeface="Comic Sans MS" charset="0"/>
                <a:cs typeface="Comic Sans MS" charset="0"/>
              </a:rPr>
              <a:t>f</a:t>
            </a:r>
            <a:r>
              <a:rPr lang="en-US" dirty="0">
                <a:solidFill>
                  <a:srgbClr val="7030A0"/>
                </a:solidFill>
                <a:latin typeface="Comic Sans MS" charset="0"/>
                <a:ea typeface="Comic Sans MS" charset="0"/>
                <a:cs typeface="Comic Sans MS" charset="0"/>
              </a:rPr>
              <a:t>rog, toad, newt, salamander</a:t>
            </a:r>
            <a:endParaRPr lang="en-US" dirty="0">
              <a:solidFill>
                <a:srgbClr val="7030A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37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9974" y="239914"/>
            <a:ext cx="8686800" cy="11430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B0F0"/>
                </a:solidFill>
                <a:latin typeface="Comic Sans MS" charset="0"/>
                <a:ea typeface="Comic Sans MS" charset="0"/>
                <a:cs typeface="Comic Sans MS" charset="0"/>
              </a:rPr>
              <a:t>Bony Fish </a:t>
            </a:r>
            <a:br>
              <a:rPr lang="en-US" sz="3200" b="1" dirty="0">
                <a:solidFill>
                  <a:srgbClr val="00B0F0"/>
                </a:solidFill>
                <a:latin typeface="Comic Sans MS" charset="0"/>
                <a:ea typeface="Comic Sans MS" charset="0"/>
                <a:cs typeface="Comic Sans MS" charset="0"/>
              </a:rPr>
            </a:br>
            <a:r>
              <a:rPr lang="en-US" sz="3200" b="1" dirty="0">
                <a:solidFill>
                  <a:srgbClr val="00B0F0"/>
                </a:solidFill>
                <a:latin typeface="Comic Sans MS" charset="0"/>
                <a:ea typeface="Comic Sans MS" charset="0"/>
                <a:cs typeface="Comic Sans MS" charset="0"/>
              </a:rPr>
              <a:t>(Phylum </a:t>
            </a:r>
            <a:r>
              <a:rPr lang="en-US" sz="3200" b="1" i="1" dirty="0">
                <a:solidFill>
                  <a:srgbClr val="00B0F0"/>
                </a:solidFill>
                <a:latin typeface="Comic Sans MS" charset="0"/>
                <a:ea typeface="Comic Sans MS" charset="0"/>
                <a:cs typeface="Comic Sans MS" charset="0"/>
              </a:rPr>
              <a:t>Chordata</a:t>
            </a:r>
            <a:r>
              <a:rPr lang="en-US" sz="3200" b="1" dirty="0">
                <a:solidFill>
                  <a:srgbClr val="00B0F0"/>
                </a:solidFill>
                <a:latin typeface="Comic Sans MS" charset="0"/>
                <a:ea typeface="Comic Sans MS" charset="0"/>
                <a:cs typeface="Comic Sans MS" charset="0"/>
              </a:rPr>
              <a:t>, Class </a:t>
            </a:r>
            <a:r>
              <a:rPr lang="en-US" sz="3200" b="1" i="1" dirty="0">
                <a:solidFill>
                  <a:srgbClr val="00B0F0"/>
                </a:solidFill>
                <a:latin typeface="Comic Sans MS" charset="0"/>
                <a:ea typeface="Comic Sans MS" charset="0"/>
                <a:cs typeface="Comic Sans MS" charset="0"/>
              </a:rPr>
              <a:t>Osteichthyes</a:t>
            </a:r>
            <a:r>
              <a:rPr lang="en-US" sz="3200" b="1" dirty="0">
                <a:solidFill>
                  <a:srgbClr val="00B0F0"/>
                </a:solidFill>
                <a:latin typeface="Comic Sans MS" charset="0"/>
                <a:ea typeface="Comic Sans MS" charset="0"/>
                <a:cs typeface="Comic Sans MS" charset="0"/>
              </a:rPr>
              <a:t>)</a:t>
            </a:r>
            <a:endParaRPr lang="en-US" sz="3200" b="1" dirty="0">
              <a:solidFill>
                <a:srgbClr val="00B0F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67032" y="1678859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364361" y="1887794"/>
            <a:ext cx="29890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About 25,000 species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>
              <a:latin typeface="Comic Sans MS" charset="0"/>
              <a:ea typeface="Comic Sans MS" charset="0"/>
              <a:cs typeface="Comic Sans MS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Make up most of the fish that swim in seas, rivers </a:t>
            </a:r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&amp;</a:t>
            </a:r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 lakes</a:t>
            </a:r>
            <a:endParaRPr lang="en-US" sz="20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75639" y="4827640"/>
            <a:ext cx="2202426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F0"/>
                </a:solidFill>
                <a:latin typeface="Comic Sans MS" charset="0"/>
                <a:ea typeface="Comic Sans MS" charset="0"/>
                <a:cs typeface="Comic Sans MS" charset="0"/>
              </a:rPr>
              <a:t>s</a:t>
            </a:r>
            <a:r>
              <a:rPr lang="en-US" dirty="0">
                <a:solidFill>
                  <a:srgbClr val="00B0F0"/>
                </a:solidFill>
                <a:latin typeface="Comic Sans MS" charset="0"/>
                <a:ea typeface="Comic Sans MS" charset="0"/>
                <a:cs typeface="Comic Sans MS" charset="0"/>
              </a:rPr>
              <a:t>almon, tuna, goldfish, seahorse</a:t>
            </a:r>
            <a:endParaRPr lang="en-US" dirty="0">
              <a:solidFill>
                <a:srgbClr val="00B0F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07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65B0"/>
                </a:solidFill>
                <a:latin typeface="Comic Sans MS" charset="0"/>
                <a:ea typeface="Comic Sans MS" charset="0"/>
                <a:cs typeface="Comic Sans MS" charset="0"/>
              </a:rPr>
              <a:t>Cartilaginous Fish </a:t>
            </a:r>
            <a:br>
              <a:rPr lang="en-US" sz="3200" b="1" dirty="0">
                <a:solidFill>
                  <a:srgbClr val="0065B0"/>
                </a:solidFill>
                <a:latin typeface="Comic Sans MS" charset="0"/>
                <a:ea typeface="Comic Sans MS" charset="0"/>
                <a:cs typeface="Comic Sans MS" charset="0"/>
              </a:rPr>
            </a:br>
            <a:r>
              <a:rPr lang="en-US" sz="3200" b="1" dirty="0">
                <a:solidFill>
                  <a:srgbClr val="0065B0"/>
                </a:solidFill>
                <a:latin typeface="Comic Sans MS" charset="0"/>
                <a:ea typeface="Comic Sans MS" charset="0"/>
                <a:cs typeface="Comic Sans MS" charset="0"/>
              </a:rPr>
              <a:t>(Phylum </a:t>
            </a:r>
            <a:r>
              <a:rPr lang="en-US" sz="3200" b="1" i="1" dirty="0">
                <a:solidFill>
                  <a:srgbClr val="0065B0"/>
                </a:solidFill>
                <a:latin typeface="Comic Sans MS" charset="0"/>
                <a:ea typeface="Comic Sans MS" charset="0"/>
                <a:cs typeface="Comic Sans MS" charset="0"/>
              </a:rPr>
              <a:t>Chordata</a:t>
            </a:r>
            <a:r>
              <a:rPr lang="en-US" sz="3200" b="1" dirty="0">
                <a:solidFill>
                  <a:srgbClr val="0065B0"/>
                </a:solidFill>
                <a:latin typeface="Comic Sans MS" charset="0"/>
                <a:ea typeface="Comic Sans MS" charset="0"/>
                <a:cs typeface="Comic Sans MS" charset="0"/>
              </a:rPr>
              <a:t>, Class </a:t>
            </a:r>
            <a:r>
              <a:rPr lang="en-US" sz="3200" b="1" i="1" dirty="0">
                <a:solidFill>
                  <a:srgbClr val="0065B0"/>
                </a:solidFill>
                <a:latin typeface="Comic Sans MS" charset="0"/>
                <a:ea typeface="Comic Sans MS" charset="0"/>
                <a:cs typeface="Comic Sans MS" charset="0"/>
              </a:rPr>
              <a:t>Chondrichthyes</a:t>
            </a:r>
            <a:r>
              <a:rPr lang="en-US" sz="3200" b="1" dirty="0">
                <a:solidFill>
                  <a:srgbClr val="0065B0"/>
                </a:solidFill>
                <a:latin typeface="Comic Sans MS" charset="0"/>
                <a:ea typeface="Comic Sans MS" charset="0"/>
                <a:cs typeface="Comic Sans MS" charset="0"/>
              </a:rPr>
              <a:t>)</a:t>
            </a:r>
            <a:endParaRPr lang="en-US" sz="3200" b="1" dirty="0">
              <a:solidFill>
                <a:srgbClr val="0065B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89820" y="162969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95303" y="1877961"/>
            <a:ext cx="22712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About 850 species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>
              <a:latin typeface="Comic Sans MS" charset="0"/>
              <a:ea typeface="Comic Sans MS" charset="0"/>
              <a:cs typeface="Comic Sans MS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Found mainly in the sea</a:t>
            </a:r>
          </a:p>
          <a:p>
            <a:endParaRPr lang="en-US" sz="20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95303" y="4996627"/>
            <a:ext cx="2526890" cy="923330"/>
          </a:xfrm>
          <a:prstGeom prst="rect">
            <a:avLst/>
          </a:prstGeom>
          <a:noFill/>
          <a:ln>
            <a:solidFill>
              <a:srgbClr val="0065B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62AB"/>
                </a:solidFill>
                <a:latin typeface="Comic Sans MS" charset="0"/>
                <a:ea typeface="Comic Sans MS" charset="0"/>
                <a:cs typeface="Comic Sans MS" charset="0"/>
              </a:rPr>
              <a:t>shark, ray, skate, sawfish, guitarfish, ratfish</a:t>
            </a:r>
            <a:endParaRPr lang="en-US" dirty="0">
              <a:solidFill>
                <a:srgbClr val="0062AB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87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Platypus: Mammal or Bird? 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592198"/>
            <a:ext cx="8229600" cy="2378868"/>
          </a:xfrm>
        </p:spPr>
      </p:pic>
      <p:sp>
        <p:nvSpPr>
          <p:cNvPr id="5" name="TextBox 4"/>
          <p:cNvSpPr txBox="1"/>
          <p:nvPr/>
        </p:nvSpPr>
        <p:spPr>
          <a:xfrm>
            <a:off x="2094272" y="3667432"/>
            <a:ext cx="17206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Photo: Long Road Photography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4271" y="4336026"/>
            <a:ext cx="8229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Has brown fur and a tail like a beaver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>
              <a:latin typeface="Comic Sans MS" charset="0"/>
              <a:ea typeface="Comic Sans MS" charset="0"/>
              <a:cs typeface="Comic Sans MS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Has a bill and lays eggs like a duck</a:t>
            </a:r>
          </a:p>
          <a:p>
            <a:endParaRPr lang="en-US" sz="2400" dirty="0">
              <a:latin typeface="Comic Sans MS" charset="0"/>
              <a:ea typeface="Comic Sans MS" charset="0"/>
              <a:cs typeface="Comic Sans MS" charset="0"/>
            </a:endParaRPr>
          </a:p>
          <a:p>
            <a:pPr algn="ctr"/>
            <a:r>
              <a:rPr lang="en-US" sz="4400" dirty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What is it?</a:t>
            </a:r>
            <a:endParaRPr lang="en-US" sz="4400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23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19863"/>
            <a:ext cx="8229600" cy="1143000"/>
          </a:xfrm>
        </p:spPr>
        <p:txBody>
          <a:bodyPr/>
          <a:lstStyle/>
          <a:p>
            <a:r>
              <a:rPr lang="en-US" cap="all" dirty="0" smtClean="0">
                <a:latin typeface="Comic Sans MS" charset="0"/>
                <a:ea typeface="Comic Sans MS" charset="0"/>
                <a:cs typeface="Comic Sans MS" charset="0"/>
              </a:rPr>
              <a:t>Invertebrates</a:t>
            </a:r>
            <a:endParaRPr lang="en-US" cap="all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4891" y="995318"/>
            <a:ext cx="8662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About 97% of animals are invertebrates.  </a:t>
            </a:r>
          </a:p>
          <a:p>
            <a:pPr algn="ctr"/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There are about 30 million species in the world!</a:t>
            </a:r>
            <a:r>
              <a:rPr lang="en-US" sz="2400" dirty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endParaRPr lang="en-US" sz="24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2054942" y="2037033"/>
          <a:ext cx="8249264" cy="4701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329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"/>
            <a:ext cx="6858001" cy="6858001"/>
          </a:xfrm>
        </p:spPr>
      </p:pic>
      <p:sp>
        <p:nvSpPr>
          <p:cNvPr id="5" name="TextBox 4"/>
          <p:cNvSpPr txBox="1"/>
          <p:nvPr/>
        </p:nvSpPr>
        <p:spPr>
          <a:xfrm>
            <a:off x="1799303" y="6410632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Photo: Zappys Technology Solutions</a:t>
            </a:r>
            <a:endParaRPr lang="en-US" sz="800" dirty="0"/>
          </a:p>
        </p:txBody>
      </p:sp>
      <p:sp>
        <p:nvSpPr>
          <p:cNvPr id="6" name="TextBox 5"/>
          <p:cNvSpPr txBox="1"/>
          <p:nvPr/>
        </p:nvSpPr>
        <p:spPr>
          <a:xfrm>
            <a:off x="8573731" y="678427"/>
            <a:ext cx="194678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Scientists estimate that Planet Earth is home to 8.7 million species.</a:t>
            </a:r>
          </a:p>
          <a:p>
            <a:endParaRPr lang="en-US" sz="20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Classification makes sense of this huge diversity.</a:t>
            </a:r>
            <a:endParaRPr lang="en-US" sz="20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61365" y="6410632"/>
            <a:ext cx="1276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ypte.org.uk</a:t>
            </a:r>
          </a:p>
        </p:txBody>
      </p:sp>
    </p:spTree>
    <p:extLst>
      <p:ext uri="{BB962C8B-B14F-4D97-AF65-F5344CB8AC3E}">
        <p14:creationId xmlns:p14="http://schemas.microsoft.com/office/powerpoint/2010/main" val="381899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Arthropods (Phylum </a:t>
            </a:r>
            <a:r>
              <a:rPr lang="en-US" i="1" dirty="0" smtClean="0">
                <a:latin typeface="Comic Sans MS" charset="0"/>
                <a:ea typeface="Comic Sans MS" charset="0"/>
                <a:cs typeface="Comic Sans MS" charset="0"/>
              </a:rPr>
              <a:t>Arthropoda</a:t>
            </a:r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)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4155" y="1689764"/>
            <a:ext cx="4188543" cy="4525963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Over 1,000,000 species </a:t>
            </a:r>
          </a:p>
          <a:p>
            <a:pPr>
              <a:buFont typeface="Arial" charset="0"/>
              <a:buChar char="•"/>
            </a:pPr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Found on land, in oceans </a:t>
            </a:r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&amp;</a:t>
            </a:r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 freshwater</a:t>
            </a:r>
          </a:p>
          <a:p>
            <a:pPr>
              <a:buFont typeface="Arial" charset="0"/>
              <a:buChar char="•"/>
            </a:pPr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Invertebrates with exoskeletons, segmented bodies </a:t>
            </a:r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&amp;</a:t>
            </a:r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 jointed limbs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" t="24446" r="2575" b="20029"/>
          <a:stretch/>
        </p:blipFill>
        <p:spPr>
          <a:xfrm>
            <a:off x="1641986" y="1730217"/>
            <a:ext cx="4562168" cy="41492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4104" y="5879431"/>
            <a:ext cx="14453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Photo: Federico Rodriguez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03767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2" t="-287" r="-8928" b="-2120"/>
          <a:stretch/>
        </p:blipFill>
        <p:spPr>
          <a:xfrm>
            <a:off x="1524001" y="1"/>
            <a:ext cx="10156723" cy="7038431"/>
          </a:xfrm>
        </p:spPr>
      </p:pic>
      <p:sp>
        <p:nvSpPr>
          <p:cNvPr id="5" name="TextBox 4"/>
          <p:cNvSpPr txBox="1"/>
          <p:nvPr/>
        </p:nvSpPr>
        <p:spPr>
          <a:xfrm>
            <a:off x="9783098" y="6627168"/>
            <a:ext cx="8849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Photo: Kathi</a:t>
            </a:r>
            <a:endParaRPr lang="en-US" sz="9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1" y="274638"/>
            <a:ext cx="8686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Arthropod: Insect (</a:t>
            </a:r>
            <a:r>
              <a:rPr lang="en-US" sz="4000" i="1" dirty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insectum</a:t>
            </a:r>
            <a:r>
              <a:rPr lang="en-US" sz="4000" dirty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)</a:t>
            </a:r>
            <a:endParaRPr lang="en-US" sz="4000" dirty="0">
              <a:solidFill>
                <a:schemeClr val="bg1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80671" y="1101777"/>
            <a:ext cx="29890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3 parts to their bodies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2 eyes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2 antennae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6 jointed legs at some point in their lives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Often have wings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43676" y="4972469"/>
            <a:ext cx="2126974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</a:t>
            </a:r>
            <a:r>
              <a:rPr lang="en-US" dirty="0">
                <a:solidFill>
                  <a:schemeClr val="bg1"/>
                </a:solidFill>
              </a:rPr>
              <a:t>asp, bee, butterfly, moth, beetle, ant, fly, dragon fly, praying mantis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18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8" t="-580" r="-5507" b="580"/>
          <a:stretch/>
        </p:blipFill>
        <p:spPr>
          <a:xfrm>
            <a:off x="1524001" y="-55984"/>
            <a:ext cx="9819861" cy="69139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97956" y="6097710"/>
            <a:ext cx="13914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Photo: Martin Cooper</a:t>
            </a:r>
            <a:endParaRPr lang="en-US" sz="900" dirty="0"/>
          </a:p>
        </p:txBody>
      </p:sp>
      <p:sp>
        <p:nvSpPr>
          <p:cNvPr id="3" name="TextBox 2"/>
          <p:cNvSpPr txBox="1"/>
          <p:nvPr/>
        </p:nvSpPr>
        <p:spPr>
          <a:xfrm>
            <a:off x="1818968" y="139668"/>
            <a:ext cx="88490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omic Sans MS" charset="0"/>
                <a:ea typeface="Comic Sans MS" charset="0"/>
                <a:cs typeface="Comic Sans MS" charset="0"/>
              </a:rPr>
              <a:t>Arthropod: Arachnid (</a:t>
            </a:r>
            <a:r>
              <a:rPr lang="en-US" sz="4400" i="1" dirty="0">
                <a:latin typeface="Comic Sans MS" charset="0"/>
                <a:ea typeface="Comic Sans MS" charset="0"/>
                <a:cs typeface="Comic Sans MS" charset="0"/>
              </a:rPr>
              <a:t>arachnida</a:t>
            </a:r>
            <a:r>
              <a:rPr lang="en-US" sz="4400" dirty="0">
                <a:latin typeface="Comic Sans MS" charset="0"/>
                <a:ea typeface="Comic Sans MS" charset="0"/>
                <a:cs typeface="Comic Sans MS" charset="0"/>
              </a:rPr>
              <a:t>)</a:t>
            </a:r>
            <a:endParaRPr lang="en-US" sz="44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12668" y="4020218"/>
            <a:ext cx="33938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2 parts to their body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8 legs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2 pincers for biting or piercing prey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No antennae</a:t>
            </a:r>
            <a:endParaRPr lang="en-US" sz="24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84849" y="1679183"/>
            <a:ext cx="295523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spider, scorpion, tick, mite,</a:t>
            </a:r>
          </a:p>
          <a:p>
            <a:r>
              <a:rPr lang="en-US" dirty="0"/>
              <a:t>daddy-long-legs (harvestman)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92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41987" y="396122"/>
            <a:ext cx="8957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charset="0"/>
                <a:ea typeface="Comic Sans MS" charset="0"/>
                <a:cs typeface="Comic Sans MS" charset="0"/>
              </a:rPr>
              <a:t>Arthropod: Myriapod (</a:t>
            </a:r>
            <a:r>
              <a:rPr lang="en-US" sz="4000" i="1" dirty="0">
                <a:latin typeface="Comic Sans MS" charset="0"/>
                <a:ea typeface="Comic Sans MS" charset="0"/>
                <a:cs typeface="Comic Sans MS" charset="0"/>
              </a:rPr>
              <a:t>myriapoda</a:t>
            </a:r>
            <a:r>
              <a:rPr lang="en-US" sz="4000" dirty="0">
                <a:latin typeface="Comic Sans MS" charset="0"/>
                <a:ea typeface="Comic Sans MS" charset="0"/>
                <a:cs typeface="Comic Sans MS" charset="0"/>
              </a:rPr>
              <a:t>)</a:t>
            </a:r>
            <a:endParaRPr lang="en-US" sz="40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4567" y="1644385"/>
            <a:ext cx="80478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About 15,000 species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Most have many pairs of legs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2 body sections (head and trunk)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One pair of antennae on head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04567" y="6215511"/>
            <a:ext cx="21505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Centipede, millipede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6" t="42718" r="1399" b="29122"/>
          <a:stretch/>
        </p:blipFill>
        <p:spPr>
          <a:xfrm>
            <a:off x="1627237" y="3917002"/>
            <a:ext cx="8986684" cy="18461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11939" y="5657708"/>
            <a:ext cx="10469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Photo: Colin Avison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20674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" r="11111"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88557" y="6400800"/>
            <a:ext cx="9939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Photo: sankax</a:t>
            </a:r>
            <a:endParaRPr lang="en-US" sz="9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9276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charset="0"/>
                <a:ea typeface="Comic Sans MS" charset="0"/>
                <a:cs typeface="Comic Sans MS" charset="0"/>
              </a:rPr>
              <a:t>Arthropod: Crustacean (</a:t>
            </a:r>
            <a:r>
              <a:rPr lang="en-US" sz="4000" i="1" dirty="0">
                <a:latin typeface="Comic Sans MS" charset="0"/>
                <a:ea typeface="Comic Sans MS" charset="0"/>
                <a:cs typeface="Comic Sans MS" charset="0"/>
              </a:rPr>
              <a:t>crustacea</a:t>
            </a:r>
            <a:r>
              <a:rPr lang="en-US" sz="4000" dirty="0">
                <a:latin typeface="Comic Sans MS" charset="0"/>
                <a:ea typeface="Comic Sans MS" charset="0"/>
                <a:cs typeface="Comic Sans MS" charset="0"/>
              </a:rPr>
              <a:t>)</a:t>
            </a:r>
          </a:p>
          <a:p>
            <a:pPr marL="457200" indent="-457200">
              <a:buFont typeface="Arial" charset="0"/>
              <a:buChar char="•"/>
            </a:pPr>
            <a:endParaRPr lang="en-US" sz="4000" dirty="0">
              <a:solidFill>
                <a:schemeClr val="bg1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81496" y="1416205"/>
            <a:ext cx="43753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A hard outer shell or </a:t>
            </a:r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case</a:t>
            </a:r>
            <a:endParaRPr lang="en-US" sz="2400" dirty="0">
              <a:latin typeface="Comic Sans MS" charset="0"/>
              <a:ea typeface="Comic Sans MS" charset="0"/>
              <a:cs typeface="Comic Sans MS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10-14 legs</a:t>
            </a:r>
            <a:endParaRPr lang="en-US" sz="2400" dirty="0">
              <a:latin typeface="Comic Sans MS" charset="0"/>
              <a:ea typeface="Comic Sans MS" charset="0"/>
              <a:cs typeface="Comic Sans MS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2 pairs of </a:t>
            </a:r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antennae</a:t>
            </a:r>
            <a:endParaRPr lang="en-US" sz="24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85323" y="6031468"/>
            <a:ext cx="494306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woodlouse, crab, lobster, barnacle, shrimp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44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8"/>
          <a:stretch/>
        </p:blipFill>
        <p:spPr>
          <a:xfrm>
            <a:off x="1524000" y="2379407"/>
            <a:ext cx="9144000" cy="39206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20562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omic Sans MS" charset="0"/>
                <a:ea typeface="Comic Sans MS" charset="0"/>
                <a:cs typeface="Comic Sans MS" charset="0"/>
              </a:rPr>
              <a:t>Worms</a:t>
            </a:r>
            <a:r>
              <a:rPr lang="en-US" sz="4400" b="1" dirty="0">
                <a:latin typeface="Comic Sans MS" charset="0"/>
                <a:ea typeface="Comic Sans MS" charset="0"/>
                <a:cs typeface="Comic Sans MS" charset="0"/>
              </a:rPr>
              <a:t> </a:t>
            </a:r>
          </a:p>
          <a:p>
            <a:pPr algn="ctr"/>
            <a:r>
              <a:rPr lang="en-US" sz="2800" b="1" dirty="0">
                <a:latin typeface="Comic Sans MS" charset="0"/>
                <a:ea typeface="Comic Sans MS" charset="0"/>
                <a:cs typeface="Comic Sans MS" charset="0"/>
              </a:rPr>
              <a:t>(Phyla </a:t>
            </a:r>
            <a:r>
              <a:rPr lang="en-US" sz="2800" b="1" i="1" dirty="0">
                <a:latin typeface="Comic Sans MS" charset="0"/>
                <a:ea typeface="Comic Sans MS" charset="0"/>
                <a:cs typeface="Comic Sans MS" charset="0"/>
              </a:rPr>
              <a:t>Annelida, Nematoda &amp; Platyhelminthes</a:t>
            </a:r>
            <a:r>
              <a:rPr lang="en-US" sz="2800" b="1" dirty="0">
                <a:latin typeface="Comic Sans MS" charset="0"/>
                <a:ea typeface="Comic Sans MS" charset="0"/>
                <a:cs typeface="Comic Sans MS" charset="0"/>
              </a:rPr>
              <a:t>)</a:t>
            </a:r>
            <a:endParaRPr lang="en-US" sz="2800" b="1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2052" y="1472022"/>
            <a:ext cx="8825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No true limbs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Body shapes vary but the two sides of their bodies are always symmetrical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Some live inside other animals, others in water or on land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10117" y="6366149"/>
            <a:ext cx="481780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Earth worm, flat worm, round worm, leech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96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128067"/>
            <a:ext cx="9144000" cy="69860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20051" y="1"/>
            <a:ext cx="78696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Molluscs (Phylum </a:t>
            </a:r>
            <a:r>
              <a:rPr lang="en-US" sz="4400" i="1" dirty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Mollusca</a:t>
            </a:r>
            <a:r>
              <a:rPr lang="en-US" sz="4400" dirty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)</a:t>
            </a:r>
            <a:endParaRPr lang="en-US" sz="4400" dirty="0">
              <a:solidFill>
                <a:schemeClr val="bg1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1323" y="769442"/>
            <a:ext cx="81500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One main part to their body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Soft bodies, many have a shell</a:t>
            </a:r>
            <a:endParaRPr lang="en-US" sz="2000" dirty="0">
              <a:solidFill>
                <a:schemeClr val="bg1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All have one muscly foot or tentacles to help them move around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Most are slimy to help them slide along the ground</a:t>
            </a:r>
            <a:endParaRPr lang="en-US" sz="2000" dirty="0">
              <a:solidFill>
                <a:schemeClr val="bg1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42174" y="6642556"/>
            <a:ext cx="13384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Photo: bramblejungle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949" y="6281531"/>
            <a:ext cx="5208103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s</a:t>
            </a:r>
            <a:r>
              <a:rPr lang="en-US" dirty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nail, slug, octopus, oyster, mussel, clam, squid</a:t>
            </a:r>
            <a:endParaRPr lang="en-US" dirty="0">
              <a:solidFill>
                <a:schemeClr val="bg1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59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" t="9995" r="22154" b="3524"/>
          <a:stretch/>
        </p:blipFill>
        <p:spPr>
          <a:xfrm>
            <a:off x="1524000" y="14748"/>
            <a:ext cx="9289774" cy="68432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41566" y="1419906"/>
            <a:ext cx="11264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Photo: Selbe Lynn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83947" y="3751008"/>
            <a:ext cx="31305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Found only in the ocean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>
              <a:solidFill>
                <a:schemeClr val="bg1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Most have arms or spines that radiate from the centre of their body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39094" y="128553"/>
            <a:ext cx="394914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Echinoderms </a:t>
            </a:r>
            <a:r>
              <a:rPr lang="en-US" sz="3600" dirty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(Phylum: </a:t>
            </a:r>
            <a:r>
              <a:rPr lang="en-US" sz="3600" i="1" dirty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Echinodermata</a:t>
            </a:r>
            <a:r>
              <a:rPr lang="en-US" sz="3600" dirty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)</a:t>
            </a:r>
            <a:endParaRPr lang="en-US" sz="3600" dirty="0">
              <a:solidFill>
                <a:schemeClr val="bg1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41113" y="6351638"/>
            <a:ext cx="3394268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</a:t>
            </a:r>
            <a:r>
              <a:rPr lang="en-US" dirty="0">
                <a:solidFill>
                  <a:schemeClr val="bg1"/>
                </a:solidFill>
              </a:rPr>
              <a:t>tar fish, sea urchin, sea cucumber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20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792" y="10409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Cnidarians (Phylum </a:t>
            </a:r>
            <a:r>
              <a:rPr lang="en-US" i="1" dirty="0" smtClean="0">
                <a:latin typeface="Comic Sans MS" charset="0"/>
                <a:ea typeface="Comic Sans MS" charset="0"/>
                <a:cs typeface="Comic Sans MS" charset="0"/>
              </a:rPr>
              <a:t>Cnidaria</a:t>
            </a:r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)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026" y="1184263"/>
            <a:ext cx="3684104" cy="55315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75792" y="1309916"/>
            <a:ext cx="11529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Photo: Wally Gobetz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2542" y="1797165"/>
            <a:ext cx="42928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Found in oceans and freshwater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>
              <a:latin typeface="Comic Sans MS" charset="0"/>
              <a:ea typeface="Comic Sans MS" charset="0"/>
              <a:cs typeface="Comic Sans MS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Most have a ring of tentacles around mouth – stinging cells on these catch prey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0192" y="5798596"/>
            <a:ext cx="328653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j</a:t>
            </a:r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ellyfish, coral, sea anemone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38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199" y="176315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Sponges (Phylum </a:t>
            </a:r>
            <a:r>
              <a:rPr lang="en-US" i="1" dirty="0" smtClean="0">
                <a:latin typeface="Comic Sans MS" charset="0"/>
                <a:ea typeface="Comic Sans MS" charset="0"/>
                <a:cs typeface="Comic Sans MS" charset="0"/>
              </a:rPr>
              <a:t>Porifera</a:t>
            </a:r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)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0194" y="1600201"/>
            <a:ext cx="4572000" cy="4525963"/>
          </a:xfrm>
        </p:spPr>
        <p:txBody>
          <a:bodyPr>
            <a:noAutofit/>
          </a:bodyPr>
          <a:lstStyle/>
          <a:p>
            <a:endParaRPr lang="en-US" sz="24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Usually fix themselves to rocks on sea bed</a:t>
            </a:r>
          </a:p>
          <a:p>
            <a:endParaRPr lang="en-US" sz="24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May look like seaweed or other plants, but are definitely animals as they do not make their own food.</a:t>
            </a:r>
            <a:endParaRPr lang="en-US" sz="24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17638"/>
            <a:ext cx="4080272" cy="54403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1485" y="1600200"/>
            <a:ext cx="11995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Photo: Matt Kieffer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62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890" y="1330710"/>
            <a:ext cx="4145468" cy="5527291"/>
          </a:xfrm>
        </p:spPr>
      </p:pic>
      <p:sp>
        <p:nvSpPr>
          <p:cNvPr id="5" name="TextBox 4"/>
          <p:cNvSpPr txBox="1"/>
          <p:nvPr/>
        </p:nvSpPr>
        <p:spPr>
          <a:xfrm>
            <a:off x="4740320" y="6518165"/>
            <a:ext cx="11700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Photo: Elizabethe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15381" y="277938"/>
            <a:ext cx="6990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omic Sans MS" charset="0"/>
                <a:ea typeface="Comic Sans MS" charset="0"/>
                <a:cs typeface="Comic Sans MS" charset="0"/>
              </a:rPr>
              <a:t>Aristotle 384BC – 322BC</a:t>
            </a:r>
            <a:endParaRPr lang="en-US" sz="44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31975" y="4709652"/>
            <a:ext cx="3706761" cy="120032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latin typeface="Comic Sans MS" charset="0"/>
                <a:ea typeface="Comic Sans MS" charset="0"/>
                <a:cs typeface="Comic Sans MS" charset="0"/>
              </a:rPr>
              <a:t>“In all things of nature there is something of the marvellous”</a:t>
            </a:r>
            <a:endParaRPr lang="en-US" sz="2400" i="1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63148" y="1772996"/>
            <a:ext cx="3883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Aristotle was the first person to try and classify living things into groups.</a:t>
            </a:r>
            <a:endParaRPr lang="en-US" sz="24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00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87825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Aristotle’s Ladder of Life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9509" y="1310304"/>
            <a:ext cx="2048904" cy="54149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0027" y="1809293"/>
            <a:ext cx="413938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Comic Sans MS" charset="0"/>
                <a:ea typeface="Comic Sans MS" charset="0"/>
                <a:cs typeface="Comic Sans MS" charset="0"/>
              </a:rPr>
              <a:t>Human Beings</a:t>
            </a:r>
          </a:p>
          <a:p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Can think and be creative</a:t>
            </a:r>
          </a:p>
          <a:p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  <a:p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b="1" dirty="0">
                <a:solidFill>
                  <a:srgbClr val="00B050"/>
                </a:solidFill>
                <a:latin typeface="Comic Sans MS" charset="0"/>
                <a:ea typeface="Comic Sans MS" charset="0"/>
                <a:cs typeface="Comic Sans MS" charset="0"/>
              </a:rPr>
              <a:t>Animals</a:t>
            </a:r>
          </a:p>
          <a:p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Can move around to search for food and escape predators</a:t>
            </a:r>
          </a:p>
          <a:p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Sensitive to their surroundings</a:t>
            </a:r>
          </a:p>
          <a:p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  <a:p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b="1" dirty="0">
                <a:solidFill>
                  <a:srgbClr val="00B050"/>
                </a:solidFill>
                <a:latin typeface="Comic Sans MS" charset="0"/>
                <a:ea typeface="Comic Sans MS" charset="0"/>
                <a:cs typeface="Comic Sans MS" charset="0"/>
              </a:rPr>
              <a:t>Plants</a:t>
            </a:r>
          </a:p>
          <a:p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Usually green and stationary</a:t>
            </a:r>
          </a:p>
          <a:p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Can grow and reproduce</a:t>
            </a:r>
          </a:p>
          <a:p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  <a:p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b="1" dirty="0">
                <a:solidFill>
                  <a:srgbClr val="00B050"/>
                </a:solidFill>
                <a:latin typeface="Comic Sans MS" charset="0"/>
                <a:ea typeface="Comic Sans MS" charset="0"/>
                <a:cs typeface="Comic Sans MS" charset="0"/>
              </a:rPr>
              <a:t>Non-living Things </a:t>
            </a:r>
          </a:p>
          <a:p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e</a:t>
            </a:r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.g. rocks</a:t>
            </a:r>
          </a:p>
        </p:txBody>
      </p:sp>
    </p:spTree>
    <p:extLst>
      <p:ext uri="{BB962C8B-B14F-4D97-AF65-F5344CB8AC3E}">
        <p14:creationId xmlns:p14="http://schemas.microsoft.com/office/powerpoint/2010/main" val="306562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199535"/>
            <a:ext cx="3772309" cy="565846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2323" y="56534"/>
            <a:ext cx="8937522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Carolus Linnaeus 1707 - 1778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79639" y="6459794"/>
            <a:ext cx="10913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Photo: Stuart Rankin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53550" y="1936955"/>
            <a:ext cx="37854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Linnaeus made it his life’s work to develop a way to classify and name all life on Earth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47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1425" y="105698"/>
            <a:ext cx="8529484" cy="114300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Comic Sans MS" charset="0"/>
                <a:ea typeface="Comic Sans MS" charset="0"/>
                <a:cs typeface="Comic Sans MS" charset="0"/>
              </a:rPr>
              <a:t>The Seven Levels of Linnaeus’ System</a:t>
            </a:r>
            <a:endParaRPr lang="en-US" sz="36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1" y="1248698"/>
          <a:ext cx="7398774" cy="5407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9016180" y="1838632"/>
            <a:ext cx="44246" cy="48178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167352" y="5359882"/>
            <a:ext cx="1396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More specific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6846" y="5179112"/>
            <a:ext cx="2467897" cy="147732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This phrase will help you remember the order:</a:t>
            </a:r>
          </a:p>
          <a:p>
            <a:r>
              <a:rPr lang="en-US" dirty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K</a:t>
            </a:r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eep </a:t>
            </a:r>
            <a:r>
              <a:rPr lang="en-US" dirty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p</a:t>
            </a:r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onds </a:t>
            </a:r>
            <a:r>
              <a:rPr lang="en-US" dirty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c</a:t>
            </a:r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lean </a:t>
            </a:r>
            <a:r>
              <a:rPr lang="en-US" dirty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o</a:t>
            </a:r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r </a:t>
            </a:r>
            <a:r>
              <a:rPr lang="en-US" dirty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f</a:t>
            </a:r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rogs </a:t>
            </a:r>
            <a:r>
              <a:rPr lang="en-US" dirty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g</a:t>
            </a:r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et </a:t>
            </a:r>
            <a:r>
              <a:rPr lang="en-US" dirty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s</a:t>
            </a:r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ick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99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7" t="-5068" r="19567" b="12068"/>
          <a:stretch/>
        </p:blipFill>
        <p:spPr>
          <a:xfrm>
            <a:off x="1528917" y="1208698"/>
            <a:ext cx="2851356" cy="5417188"/>
          </a:xfrm>
        </p:spPr>
      </p:pic>
      <p:sp>
        <p:nvSpPr>
          <p:cNvPr id="5" name="TextBox 4"/>
          <p:cNvSpPr txBox="1"/>
          <p:nvPr/>
        </p:nvSpPr>
        <p:spPr>
          <a:xfrm>
            <a:off x="3347887" y="6362143"/>
            <a:ext cx="10323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Photo: Chester Zoo</a:t>
            </a:r>
            <a:endParaRPr lang="en-US" sz="800" dirty="0">
              <a:solidFill>
                <a:schemeClr val="bg1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4060723" y="1505154"/>
          <a:ext cx="4896464" cy="5042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429002" y="350106"/>
            <a:ext cx="52160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>
                <a:latin typeface="Comic Sans MS" charset="0"/>
                <a:ea typeface="Comic Sans MS" charset="0"/>
                <a:cs typeface="Comic Sans MS" charset="0"/>
              </a:rPr>
              <a:t>Panthera leo </a:t>
            </a:r>
            <a:r>
              <a:rPr lang="en-US" sz="4400" dirty="0">
                <a:latin typeface="Comic Sans MS" charset="0"/>
                <a:ea typeface="Comic Sans MS" charset="0"/>
                <a:cs typeface="Comic Sans MS" charset="0"/>
              </a:rPr>
              <a:t>(lion)</a:t>
            </a:r>
            <a:endParaRPr lang="en-US" sz="4400" i="1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65576" y="2438280"/>
            <a:ext cx="169114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Backbone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45913" y="3084821"/>
            <a:ext cx="167148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H</a:t>
            </a:r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air/fur, live young etc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45912" y="3962403"/>
            <a:ext cx="167148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Meat eating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45913" y="4532677"/>
            <a:ext cx="167148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Retractable claws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65577" y="5362286"/>
            <a:ext cx="167148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Roars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7983795" y="2674378"/>
            <a:ext cx="44245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11" idx="1"/>
          </p:cNvCxnSpPr>
          <p:nvPr/>
        </p:nvCxnSpPr>
        <p:spPr>
          <a:xfrm>
            <a:off x="7688827" y="3401966"/>
            <a:ext cx="757087" cy="60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12" idx="1"/>
          </p:cNvCxnSpPr>
          <p:nvPr/>
        </p:nvCxnSpPr>
        <p:spPr>
          <a:xfrm>
            <a:off x="7403690" y="4139383"/>
            <a:ext cx="1042222" cy="76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13" idx="1"/>
          </p:cNvCxnSpPr>
          <p:nvPr/>
        </p:nvCxnSpPr>
        <p:spPr>
          <a:xfrm>
            <a:off x="7118556" y="4855842"/>
            <a:ext cx="1327357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14" idx="1"/>
          </p:cNvCxnSpPr>
          <p:nvPr/>
        </p:nvCxnSpPr>
        <p:spPr>
          <a:xfrm>
            <a:off x="6980904" y="5535562"/>
            <a:ext cx="1484673" cy="113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17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The Five Kingdoms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332272" y="1651821"/>
          <a:ext cx="5746955" cy="4562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236542" y="1799303"/>
            <a:ext cx="29005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The first big division of living things is to put them into one of the five </a:t>
            </a:r>
            <a:r>
              <a:rPr lang="en-US" sz="2400" dirty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kingdoms.</a:t>
            </a:r>
            <a:endParaRPr lang="en-US" sz="2400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22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6840" y="255639"/>
            <a:ext cx="3864077" cy="11430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Kingdom Animalia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4" r="7435"/>
          <a:stretch/>
        </p:blipFill>
        <p:spPr>
          <a:xfrm>
            <a:off x="1524000" y="1"/>
            <a:ext cx="4031226" cy="6894459"/>
          </a:xfrm>
        </p:spPr>
      </p:pic>
      <p:sp>
        <p:nvSpPr>
          <p:cNvPr id="5" name="TextBox 4"/>
          <p:cNvSpPr txBox="1"/>
          <p:nvPr/>
        </p:nvSpPr>
        <p:spPr>
          <a:xfrm>
            <a:off x="1612491" y="6548284"/>
            <a:ext cx="14158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Photo: Josep Ramis</a:t>
            </a:r>
            <a:endParaRPr lang="en-US" sz="800" dirty="0"/>
          </a:p>
        </p:txBody>
      </p:sp>
      <p:sp>
        <p:nvSpPr>
          <p:cNvPr id="6" name="TextBox 5"/>
          <p:cNvSpPr txBox="1"/>
          <p:nvPr/>
        </p:nvSpPr>
        <p:spPr>
          <a:xfrm>
            <a:off x="6145161" y="1823915"/>
            <a:ext cx="39525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Includes all </a:t>
            </a:r>
            <a:r>
              <a:rPr lang="en-US" sz="2800" dirty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multi-cellullar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animals</a:t>
            </a:r>
          </a:p>
          <a:p>
            <a:pPr marL="342900" indent="-342900">
              <a:buFont typeface="Arial" charset="0"/>
              <a:buChar char="•"/>
            </a:pP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Cannot make their own 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food</a:t>
            </a:r>
          </a:p>
          <a:p>
            <a:pPr marL="342900" indent="-342900">
              <a:buFont typeface="Arial" charset="0"/>
              <a:buChar char="•"/>
            </a:pP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Around 1,500,000 species – more than in all the other kingdoms combined</a:t>
            </a:r>
          </a:p>
          <a:p>
            <a:pPr marL="342900" indent="-342900">
              <a:buFont typeface="Arial" charset="0"/>
              <a:buChar char="•"/>
            </a:pP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42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1051</Words>
  <Application>Microsoft Office PowerPoint</Application>
  <PresentationFormat>Widescreen</PresentationFormat>
  <Paragraphs>259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Comic Sans MS</vt:lpstr>
      <vt:lpstr>Office Theme</vt:lpstr>
      <vt:lpstr>Classifying Animals</vt:lpstr>
      <vt:lpstr>PowerPoint Presentation</vt:lpstr>
      <vt:lpstr>PowerPoint Presentation</vt:lpstr>
      <vt:lpstr>Aristotle’s Ladder of Life</vt:lpstr>
      <vt:lpstr>Carolus Linnaeus 1707 - 1778</vt:lpstr>
      <vt:lpstr>The Seven Levels of Linnaeus’ System</vt:lpstr>
      <vt:lpstr>PowerPoint Presentation</vt:lpstr>
      <vt:lpstr>The Five Kingdoms</vt:lpstr>
      <vt:lpstr>Kingdom Animalia</vt:lpstr>
      <vt:lpstr>How Can We Group Animals?</vt:lpstr>
      <vt:lpstr>Vertebrates</vt:lpstr>
      <vt:lpstr>PowerPoint Presentation</vt:lpstr>
      <vt:lpstr>PowerPoint Presentation</vt:lpstr>
      <vt:lpstr>Reptiles  (Phylum Chordata, Class reptilia)</vt:lpstr>
      <vt:lpstr>Amphibians  (Phylum Chordata, Class Lissamphibia)</vt:lpstr>
      <vt:lpstr>Bony Fish  (Phylum Chordata, Class Osteichthyes)</vt:lpstr>
      <vt:lpstr>Cartilaginous Fish  (Phylum Chordata, Class Chondrichthyes)</vt:lpstr>
      <vt:lpstr>Platypus: Mammal or Bird? </vt:lpstr>
      <vt:lpstr>Invertebrates</vt:lpstr>
      <vt:lpstr>Arthropods (Phylum Arthropoda)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Cnidarians (Phylum Cnidaria)</vt:lpstr>
      <vt:lpstr>Sponges (Phylum Porifera)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Classifying Animals</dc:title>
  <dc:creator>kwhalley</dc:creator>
  <cp:lastModifiedBy>kwhalley</cp:lastModifiedBy>
  <cp:revision>2</cp:revision>
  <dcterms:created xsi:type="dcterms:W3CDTF">2020-06-12T10:43:23Z</dcterms:created>
  <dcterms:modified xsi:type="dcterms:W3CDTF">2020-06-12T10:49:10Z</dcterms:modified>
</cp:coreProperties>
</file>