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1"/>
  </p:sldMasterIdLst>
  <p:notesMasterIdLst>
    <p:notesMasterId r:id="rId12"/>
  </p:notesMasterIdLst>
  <p:sldIdLst>
    <p:sldId id="257" r:id="rId2"/>
    <p:sldId id="322" r:id="rId3"/>
    <p:sldId id="302" r:id="rId4"/>
    <p:sldId id="303" r:id="rId5"/>
    <p:sldId id="305" r:id="rId6"/>
    <p:sldId id="304" r:id="rId7"/>
    <p:sldId id="265" r:id="rId8"/>
    <p:sldId id="306" r:id="rId9"/>
    <p:sldId id="258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8CB8"/>
    <a:srgbClr val="597FAB"/>
    <a:srgbClr val="81A3D7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54"/>
    <p:restoredTop sz="94640"/>
  </p:normalViewPr>
  <p:slideViewPr>
    <p:cSldViewPr snapToGrid="0" snapToObjects="1">
      <p:cViewPr varScale="1">
        <p:scale>
          <a:sx n="121" d="100"/>
          <a:sy n="121" d="100"/>
        </p:scale>
        <p:origin x="184" y="8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C693C-88C9-094A-B5CC-A2EC9AC1DF8F}" type="datetimeFigureOut">
              <a:rPr lang="en-US" smtClean="0"/>
              <a:pPr/>
              <a:t>6/27/20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87C51-2F13-844F-9076-C300A5D4DF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2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87C51-2F13-844F-9076-C300A5D4DF2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99A7-369C-574B-B634-E01BF60A6A12}" type="datetimeFigureOut">
              <a:rPr lang="en-US" smtClean="0"/>
              <a:pPr/>
              <a:t>6/27/20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CD7-E1FF-6349-B14F-C326B4076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99A7-369C-574B-B634-E01BF60A6A12}" type="datetimeFigureOut">
              <a:rPr lang="en-US" smtClean="0"/>
              <a:pPr/>
              <a:t>6/27/20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BE99-AB4D-954A-B908-22DCE2A58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99A7-369C-574B-B634-E01BF60A6A12}" type="datetimeFigureOut">
              <a:rPr lang="en-US" smtClean="0"/>
              <a:pPr/>
              <a:t>6/27/20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BE99-AB4D-954A-B908-22DCE2A58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99A7-369C-574B-B634-E01BF60A6A12}" type="datetimeFigureOut">
              <a:rPr lang="en-US" smtClean="0"/>
              <a:pPr/>
              <a:t>6/27/20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BE99-AB4D-954A-B908-22DCE2A58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99A7-369C-574B-B634-E01BF60A6A12}" type="datetimeFigureOut">
              <a:rPr lang="en-US" smtClean="0"/>
              <a:pPr/>
              <a:t>6/27/20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BE99-AB4D-954A-B908-22DCE2A58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99A7-369C-574B-B634-E01BF60A6A12}" type="datetimeFigureOut">
              <a:rPr lang="en-US" smtClean="0"/>
              <a:pPr/>
              <a:t>6/27/20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BE99-AB4D-954A-B908-22DCE2A58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99A7-369C-574B-B634-E01BF60A6A12}" type="datetimeFigureOut">
              <a:rPr lang="en-US" smtClean="0"/>
              <a:pPr/>
              <a:t>6/27/20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BE99-AB4D-954A-B908-22DCE2A58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99A7-369C-574B-B634-E01BF60A6A12}" type="datetimeFigureOut">
              <a:rPr lang="en-US" smtClean="0"/>
              <a:pPr/>
              <a:t>6/27/20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BE99-AB4D-954A-B908-22DCE2A58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99A7-369C-574B-B634-E01BF60A6A12}" type="datetimeFigureOut">
              <a:rPr lang="en-US" smtClean="0"/>
              <a:pPr/>
              <a:t>6/27/20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BE99-AB4D-954A-B908-22DCE2A58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99A7-369C-574B-B634-E01BF60A6A12}" type="datetimeFigureOut">
              <a:rPr lang="en-US" smtClean="0"/>
              <a:pPr/>
              <a:t>6/27/20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BE99-AB4D-954A-B908-22DCE2A58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99A7-369C-574B-B634-E01BF60A6A12}" type="datetimeFigureOut">
              <a:rPr lang="en-US" smtClean="0"/>
              <a:pPr/>
              <a:t>6/27/20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BE99-AB4D-954A-B908-22DCE2A58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499A7-369C-574B-B634-E01BF60A6A12}" type="datetimeFigureOut">
              <a:rPr lang="en-US" smtClean="0"/>
              <a:pPr/>
              <a:t>6/27/20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1BE99-AB4D-954A-B908-22DCE2A58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8579" y="5818430"/>
            <a:ext cx="630621" cy="8064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949" y="1932381"/>
            <a:ext cx="64970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Sustainable Development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29/6/20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88484" y="696942"/>
            <a:ext cx="82423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0" dirty="0">
                <a:solidFill>
                  <a:srgbClr val="008000"/>
                </a:solidFill>
                <a:latin typeface="Comic Sans MS"/>
                <a:cs typeface="Comic Sans MS"/>
              </a:rPr>
              <a:t>Sustainable</a:t>
            </a:r>
            <a:r>
              <a:rPr lang="en-US" sz="7200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en-US" sz="7200" baseline="0" dirty="0">
                <a:solidFill>
                  <a:srgbClr val="008000"/>
                </a:solidFill>
                <a:latin typeface="Comic Sans MS"/>
                <a:cs typeface="Comic Sans MS"/>
              </a:rPr>
              <a:t>Development</a:t>
            </a:r>
            <a:endParaRPr lang="en-US" sz="72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7489" y="3479311"/>
            <a:ext cx="683312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8000"/>
                </a:solidFill>
                <a:latin typeface="Comic Sans MS"/>
                <a:cs typeface="Comic Sans MS"/>
              </a:rPr>
              <a:t>Improving our quality of life without damaging the quality of life for future generations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61DE7-4600-1443-B854-C3F375FDD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at each of these slides: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08E246-015C-0543-A3BC-A7DCC6A87365}"/>
              </a:ext>
            </a:extLst>
          </p:cNvPr>
          <p:cNvSpPr/>
          <p:nvPr/>
        </p:nvSpPr>
        <p:spPr>
          <a:xfrm>
            <a:off x="2286000" y="21704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Can you explain what the problem is and what causes it? 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72DDE1-ED4D-C24C-91D4-E9F26312EC5B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Can you think about what could be done to reduce the problem? 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E3A094-6A97-C743-AE3A-DD19D9EF6D99}"/>
              </a:ext>
            </a:extLst>
          </p:cNvPr>
          <p:cNvSpPr/>
          <p:nvPr/>
        </p:nvSpPr>
        <p:spPr>
          <a:xfrm>
            <a:off x="2286000" y="403071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How can you help in any way at home or at school? 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6CC63C-4E38-604E-B41F-6A0CA5D3EF46}"/>
              </a:ext>
            </a:extLst>
          </p:cNvPr>
          <p:cNvSpPr/>
          <p:nvPr/>
        </p:nvSpPr>
        <p:spPr>
          <a:xfrm>
            <a:off x="2212428" y="495560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Can you think of any other types of damage that humans are causing to our planet? 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129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ater pollution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0462" r="-10462"/>
          <a:stretch>
            <a:fillRect/>
          </a:stretch>
        </p:blipFill>
        <p:spPr>
          <a:xfrm>
            <a:off x="-2374735" y="0"/>
            <a:ext cx="13726784" cy="7549202"/>
          </a:xfrm>
        </p:spPr>
      </p:pic>
      <p:sp>
        <p:nvSpPr>
          <p:cNvPr id="5" name="TextBox 4"/>
          <p:cNvSpPr txBox="1"/>
          <p:nvPr/>
        </p:nvSpPr>
        <p:spPr>
          <a:xfrm>
            <a:off x="6731000" y="6385072"/>
            <a:ext cx="2426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Photo: Steve Snodgrass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ir pollutio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516" r="-10516"/>
          <a:stretch>
            <a:fillRect/>
          </a:stretch>
        </p:blipFill>
        <p:spPr>
          <a:xfrm>
            <a:off x="-1450784" y="0"/>
            <a:ext cx="12469965" cy="6858000"/>
          </a:xfrm>
        </p:spPr>
      </p:pic>
      <p:sp>
        <p:nvSpPr>
          <p:cNvPr id="5" name="TextBox 4"/>
          <p:cNvSpPr txBox="1"/>
          <p:nvPr/>
        </p:nvSpPr>
        <p:spPr>
          <a:xfrm>
            <a:off x="8115689" y="6306416"/>
            <a:ext cx="10283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Photo by Mary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affic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231" r="-10231"/>
          <a:stretch>
            <a:fillRect/>
          </a:stretch>
        </p:blipFill>
        <p:spPr>
          <a:xfrm>
            <a:off x="-1802669" y="0"/>
            <a:ext cx="12469963" cy="685799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andfill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800" r="-10800"/>
          <a:stretch>
            <a:fillRect/>
          </a:stretch>
        </p:blipFill>
        <p:spPr>
          <a:xfrm>
            <a:off x="-1576537" y="0"/>
            <a:ext cx="12469964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6800" y="6441764"/>
            <a:ext cx="2934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Photo by Wisconsin Dept of Natural Resources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413617202_215cd09920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1804" y="0"/>
            <a:ext cx="1020539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254" y="6397625"/>
            <a:ext cx="1763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Photo: United Nations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33523196_a4abdd1b24_z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718031" y="-164992"/>
            <a:ext cx="12769970" cy="7022992"/>
          </a:xfrm>
        </p:spPr>
      </p:pic>
      <p:sp>
        <p:nvSpPr>
          <p:cNvPr id="5" name="TextBox 4"/>
          <p:cNvSpPr txBox="1"/>
          <p:nvPr/>
        </p:nvSpPr>
        <p:spPr>
          <a:xfrm>
            <a:off x="6325010" y="6405086"/>
            <a:ext cx="2189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Photo: </a:t>
            </a:r>
            <a:r>
              <a:rPr lang="en-US" sz="1100" dirty="0" err="1">
                <a:solidFill>
                  <a:schemeClr val="bg1"/>
                </a:solidFill>
              </a:rPr>
              <a:t>Crustmania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427417620_18c1380857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301" y="0"/>
            <a:ext cx="6815192" cy="68151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4171" y="5857920"/>
            <a:ext cx="37027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Photo</a:t>
            </a:r>
            <a:r>
              <a:rPr lang="en-US" sz="1100" dirty="0">
                <a:solidFill>
                  <a:srgbClr val="FFFFFF"/>
                </a:solidFill>
              </a:rPr>
              <a:t>: NASA/Goddard Space Flight Center/</a:t>
            </a:r>
            <a:r>
              <a:rPr lang="en-US" sz="1100" dirty="0" err="1">
                <a:solidFill>
                  <a:srgbClr val="FFFFFF"/>
                </a:solidFill>
              </a:rPr>
              <a:t>Reto/Stöckli</a:t>
            </a:r>
            <a:endParaRPr lang="en-US" sz="11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2152</TotalTime>
  <Words>115</Words>
  <Application>Microsoft Macintosh PowerPoint</Application>
  <PresentationFormat>On-screen Show (4:3)</PresentationFormat>
  <Paragraphs>17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Comic Sans MS</vt:lpstr>
      <vt:lpstr>Symbol</vt:lpstr>
      <vt:lpstr>Times New Roman</vt:lpstr>
      <vt:lpstr>Office Theme</vt:lpstr>
      <vt:lpstr>PowerPoint Presentation</vt:lpstr>
      <vt:lpstr>Look at each of these slides: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YPTE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Kristen Lindop</dc:creator>
  <cp:lastModifiedBy>Microsoft Office User</cp:lastModifiedBy>
  <cp:revision>33</cp:revision>
  <cp:lastPrinted>2015-01-04T14:46:44Z</cp:lastPrinted>
  <dcterms:created xsi:type="dcterms:W3CDTF">2015-06-24T11:43:43Z</dcterms:created>
  <dcterms:modified xsi:type="dcterms:W3CDTF">2020-06-27T12:17:08Z</dcterms:modified>
</cp:coreProperties>
</file>