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9"/>
    <p:restoredTop sz="96405"/>
  </p:normalViewPr>
  <p:slideViewPr>
    <p:cSldViewPr snapToGrid="0" snapToObjects="1">
      <p:cViewPr varScale="1">
        <p:scale>
          <a:sx n="91" d="100"/>
          <a:sy n="91" d="100"/>
        </p:scale>
        <p:origin x="200" y="1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0EED-5A41-1E43-B493-E9D6A6B669E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9261231-5FA6-3044-89D0-8A28E2B181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A0A333C-92A5-CC4A-B27A-D75EEB348C97}"/>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5" name="Footer Placeholder 4">
            <a:extLst>
              <a:ext uri="{FF2B5EF4-FFF2-40B4-BE49-F238E27FC236}">
                <a16:creationId xmlns:a16="http://schemas.microsoft.com/office/drawing/2014/main" id="{C22E26E5-430E-9347-9892-79D9B40BE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286C4-D243-6049-8B5C-2AA6A22124CF}"/>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63701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A2964-97A8-2748-84F2-862C0626841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8400C83-AB30-DF4B-A989-3089FEFB903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C48A884-548B-3C45-9AFF-F17F3ACF464B}"/>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5" name="Footer Placeholder 4">
            <a:extLst>
              <a:ext uri="{FF2B5EF4-FFF2-40B4-BE49-F238E27FC236}">
                <a16:creationId xmlns:a16="http://schemas.microsoft.com/office/drawing/2014/main" id="{745728EA-9D58-9B40-93C3-3BFB131222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D0C50-3CCF-E64C-8B6D-9AC6343CD204}"/>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183596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FC6B0C-E5C7-D842-B5E6-64D6ADF536C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9D351E0-EE39-404E-96FB-133BB9B0E65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DEFC698-04B7-C341-BCD7-F269B7FFB6EE}"/>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5" name="Footer Placeholder 4">
            <a:extLst>
              <a:ext uri="{FF2B5EF4-FFF2-40B4-BE49-F238E27FC236}">
                <a16:creationId xmlns:a16="http://schemas.microsoft.com/office/drawing/2014/main" id="{35EC8986-D354-5B48-8DEC-0426B9716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44217-B331-2644-AF76-15C7BDB8EA0D}"/>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596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3820C-C91D-B648-81EE-237CBD821F0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1DD22BD-7DC0-3447-A781-47EF305E713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1400E23-17D4-A445-8748-381099D7CC2F}"/>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5" name="Footer Placeholder 4">
            <a:extLst>
              <a:ext uri="{FF2B5EF4-FFF2-40B4-BE49-F238E27FC236}">
                <a16:creationId xmlns:a16="http://schemas.microsoft.com/office/drawing/2014/main" id="{335B9578-0D76-1A48-BBD8-976353B79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8777D-5483-B44E-AE04-A6C155604968}"/>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397150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AD7F2-2E72-754A-930F-2415B823FF6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CB54036-28A8-2144-9ED7-B88B53D33E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F1C79FF-EF77-6445-BAF1-4F0A29389F9B}"/>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5" name="Footer Placeholder 4">
            <a:extLst>
              <a:ext uri="{FF2B5EF4-FFF2-40B4-BE49-F238E27FC236}">
                <a16:creationId xmlns:a16="http://schemas.microsoft.com/office/drawing/2014/main" id="{FFE417B2-CDD0-2E42-97B6-0B2B62B8A0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86B46-211E-824D-B87E-DB4B7ECFF923}"/>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90119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D6733-01D9-0D40-9B8D-EE3995E19A2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38AD258-0A64-4E46-AF0C-5BE3ABE8392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80970B1-D26A-3B4E-8C5E-057D9570A6B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CB617DB-D40E-514A-A340-6282FAF43F65}"/>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6" name="Footer Placeholder 5">
            <a:extLst>
              <a:ext uri="{FF2B5EF4-FFF2-40B4-BE49-F238E27FC236}">
                <a16:creationId xmlns:a16="http://schemas.microsoft.com/office/drawing/2014/main" id="{F152FC75-83D1-EE47-A48D-7A3183E62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20B798-49C1-654C-8F87-2D40B2499849}"/>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1865176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7E3A5-8296-434A-9EDD-34B40637781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DE45117-242E-EE4C-8F35-80D8A9528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E9AF840-8EBF-434E-B728-2F3E81B1DD0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47E9E8E-642B-DC49-8B68-2EAF33C99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1E8D06B-3142-7D45-A38F-B10929BAFA8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9E0DE5B-8029-B041-A1DF-C914F8927E2A}"/>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8" name="Footer Placeholder 7">
            <a:extLst>
              <a:ext uri="{FF2B5EF4-FFF2-40B4-BE49-F238E27FC236}">
                <a16:creationId xmlns:a16="http://schemas.microsoft.com/office/drawing/2014/main" id="{97973309-D550-E74B-AEFB-3EA0617376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A5E364-F3E0-804F-AE0F-730318533A91}"/>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3920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C64D2-855F-4848-96CD-985BBC6EB8A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3A4A2B5-E543-A542-8DA0-765BF6EED323}"/>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4" name="Footer Placeholder 3">
            <a:extLst>
              <a:ext uri="{FF2B5EF4-FFF2-40B4-BE49-F238E27FC236}">
                <a16:creationId xmlns:a16="http://schemas.microsoft.com/office/drawing/2014/main" id="{D0D8166A-3379-8E4A-BB71-7667092A65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00C93F-936B-DF42-93C2-D30F2C31382C}"/>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331168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D5F220-47FE-6941-81B1-750A194AEFD2}"/>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3" name="Footer Placeholder 2">
            <a:extLst>
              <a:ext uri="{FF2B5EF4-FFF2-40B4-BE49-F238E27FC236}">
                <a16:creationId xmlns:a16="http://schemas.microsoft.com/office/drawing/2014/main" id="{6AB4A81E-6C48-9E4F-94FA-E12E7F2DE4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B8B6C1-CCE7-B249-AEB9-A13F33FB2104}"/>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15082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D0B3-B048-DB49-8B9F-9F3B4D0A8A2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F6CA60F-149F-F644-B148-25BC537C74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CC89645-B8AC-B64E-ADDC-801BE3822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1482E5-E9C6-8D44-8CF8-3D48FB37403C}"/>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6" name="Footer Placeholder 5">
            <a:extLst>
              <a:ext uri="{FF2B5EF4-FFF2-40B4-BE49-F238E27FC236}">
                <a16:creationId xmlns:a16="http://schemas.microsoft.com/office/drawing/2014/main" id="{3EF6366B-533B-4E4D-AF05-49A68FED10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26B14B-5593-084C-BC44-E6F93077D82E}"/>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185380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315-2834-F843-B5BE-46E55CA3F8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28EAB48-DAEC-2741-B1B4-805F86D08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BB1CDD-2661-7E47-BD8F-018DD4A0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9A9D95A-84B6-1441-B78E-BFE2A565B420}"/>
              </a:ext>
            </a:extLst>
          </p:cNvPr>
          <p:cNvSpPr>
            <a:spLocks noGrp="1"/>
          </p:cNvSpPr>
          <p:nvPr>
            <p:ph type="dt" sz="half" idx="10"/>
          </p:nvPr>
        </p:nvSpPr>
        <p:spPr/>
        <p:txBody>
          <a:bodyPr/>
          <a:lstStyle/>
          <a:p>
            <a:fld id="{F1ED262C-AD3C-F24A-A4CD-FA1B3F7CF8F6}" type="datetimeFigureOut">
              <a:rPr lang="en-US" smtClean="0"/>
              <a:t>6/11/20</a:t>
            </a:fld>
            <a:endParaRPr lang="en-US"/>
          </a:p>
        </p:txBody>
      </p:sp>
      <p:sp>
        <p:nvSpPr>
          <p:cNvPr id="6" name="Footer Placeholder 5">
            <a:extLst>
              <a:ext uri="{FF2B5EF4-FFF2-40B4-BE49-F238E27FC236}">
                <a16:creationId xmlns:a16="http://schemas.microsoft.com/office/drawing/2014/main" id="{7014C49A-C3C8-654C-B021-B002183C2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F2FB43-47B9-7148-BF33-93CEF83BB681}"/>
              </a:ext>
            </a:extLst>
          </p:cNvPr>
          <p:cNvSpPr>
            <a:spLocks noGrp="1"/>
          </p:cNvSpPr>
          <p:nvPr>
            <p:ph type="sldNum" sz="quarter" idx="12"/>
          </p:nvPr>
        </p:nvSpPr>
        <p:spPr/>
        <p:txBody>
          <a:bodyPr/>
          <a:lstStyle/>
          <a:p>
            <a:fld id="{7867C8E3-F73A-2F4B-B7A5-45AEAB026606}" type="slidenum">
              <a:rPr lang="en-US" smtClean="0"/>
              <a:t>‹#›</a:t>
            </a:fld>
            <a:endParaRPr lang="en-US"/>
          </a:p>
        </p:txBody>
      </p:sp>
    </p:spTree>
    <p:extLst>
      <p:ext uri="{BB962C8B-B14F-4D97-AF65-F5344CB8AC3E}">
        <p14:creationId xmlns:p14="http://schemas.microsoft.com/office/powerpoint/2010/main" val="281849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843896-CF34-584E-A86E-B9198A556F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BB41D37-C550-B546-8A2F-54490C583E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73B227-5004-2E4B-BBC2-7C96A4CB21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D262C-AD3C-F24A-A4CD-FA1B3F7CF8F6}" type="datetimeFigureOut">
              <a:rPr lang="en-US" smtClean="0"/>
              <a:t>6/11/20</a:t>
            </a:fld>
            <a:endParaRPr lang="en-US"/>
          </a:p>
        </p:txBody>
      </p:sp>
      <p:sp>
        <p:nvSpPr>
          <p:cNvPr id="5" name="Footer Placeholder 4">
            <a:extLst>
              <a:ext uri="{FF2B5EF4-FFF2-40B4-BE49-F238E27FC236}">
                <a16:creationId xmlns:a16="http://schemas.microsoft.com/office/drawing/2014/main" id="{D47CB2B0-2B71-154C-A3C7-68E0A09B2A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F7DEA2-8381-1E4F-88F1-6BF4AD0E2B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7C8E3-F73A-2F4B-B7A5-45AEAB026606}" type="slidenum">
              <a:rPr lang="en-US" smtClean="0"/>
              <a:t>‹#›</a:t>
            </a:fld>
            <a:endParaRPr lang="en-US"/>
          </a:p>
        </p:txBody>
      </p:sp>
    </p:spTree>
    <p:extLst>
      <p:ext uri="{BB962C8B-B14F-4D97-AF65-F5344CB8AC3E}">
        <p14:creationId xmlns:p14="http://schemas.microsoft.com/office/powerpoint/2010/main" val="562220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A0B1-47EA-AA41-AC66-6430E16088A6}"/>
              </a:ext>
            </a:extLst>
          </p:cNvPr>
          <p:cNvSpPr>
            <a:spLocks noGrp="1"/>
          </p:cNvSpPr>
          <p:nvPr>
            <p:ph type="ctrTitle"/>
          </p:nvPr>
        </p:nvSpPr>
        <p:spPr>
          <a:xfrm>
            <a:off x="1524000" y="466270"/>
            <a:ext cx="9144000" cy="2387600"/>
          </a:xfrm>
        </p:spPr>
        <p:txBody>
          <a:bodyPr>
            <a:normAutofit fontScale="90000"/>
          </a:bodyPr>
          <a:lstStyle/>
          <a:p>
            <a:r>
              <a:rPr lang="en-US" dirty="0"/>
              <a:t>19/6/20</a:t>
            </a:r>
            <a:br>
              <a:rPr lang="en-US" dirty="0"/>
            </a:br>
            <a:br>
              <a:rPr lang="en-US" dirty="0"/>
            </a:br>
            <a:r>
              <a:rPr lang="en-US" dirty="0"/>
              <a:t>Year 6 Writing</a:t>
            </a:r>
          </a:p>
        </p:txBody>
      </p:sp>
      <p:sp>
        <p:nvSpPr>
          <p:cNvPr id="3" name="Subtitle 2">
            <a:extLst>
              <a:ext uri="{FF2B5EF4-FFF2-40B4-BE49-F238E27FC236}">
                <a16:creationId xmlns:a16="http://schemas.microsoft.com/office/drawing/2014/main" id="{39427AE2-C74E-EF42-8A98-A141C5ED6043}"/>
              </a:ext>
            </a:extLst>
          </p:cNvPr>
          <p:cNvSpPr>
            <a:spLocks noGrp="1"/>
          </p:cNvSpPr>
          <p:nvPr>
            <p:ph type="subTitle" idx="1"/>
          </p:nvPr>
        </p:nvSpPr>
        <p:spPr>
          <a:xfrm>
            <a:off x="1524000" y="3251843"/>
            <a:ext cx="9144000" cy="1655762"/>
          </a:xfrm>
        </p:spPr>
        <p:txBody>
          <a:bodyPr>
            <a:normAutofit/>
          </a:bodyPr>
          <a:lstStyle/>
          <a:p>
            <a:r>
              <a:rPr lang="en-US" sz="6600" b="1" u="sng" dirty="0"/>
              <a:t>LOST!</a:t>
            </a:r>
          </a:p>
        </p:txBody>
      </p:sp>
    </p:spTree>
    <p:extLst>
      <p:ext uri="{BB962C8B-B14F-4D97-AF65-F5344CB8AC3E}">
        <p14:creationId xmlns:p14="http://schemas.microsoft.com/office/powerpoint/2010/main" val="356909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242C0B-7717-2E43-95B5-EE90A1670380}"/>
              </a:ext>
            </a:extLst>
          </p:cNvPr>
          <p:cNvPicPr>
            <a:picLocks noChangeAspect="1"/>
          </p:cNvPicPr>
          <p:nvPr/>
        </p:nvPicPr>
        <p:blipFill>
          <a:blip r:embed="rId2"/>
          <a:stretch>
            <a:fillRect/>
          </a:stretch>
        </p:blipFill>
        <p:spPr>
          <a:xfrm>
            <a:off x="182294" y="139113"/>
            <a:ext cx="11817448" cy="6496141"/>
          </a:xfrm>
          <a:prstGeom prst="rect">
            <a:avLst/>
          </a:prstGeom>
        </p:spPr>
      </p:pic>
    </p:spTree>
    <p:extLst>
      <p:ext uri="{BB962C8B-B14F-4D97-AF65-F5344CB8AC3E}">
        <p14:creationId xmlns:p14="http://schemas.microsoft.com/office/powerpoint/2010/main" val="407918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1908F7-FE40-7D41-84B5-18E58FEC8B2B}"/>
              </a:ext>
            </a:extLst>
          </p:cNvPr>
          <p:cNvSpPr>
            <a:spLocks noGrp="1"/>
          </p:cNvSpPr>
          <p:nvPr>
            <p:ph type="title"/>
          </p:nvPr>
        </p:nvSpPr>
        <p:spPr>
          <a:xfrm>
            <a:off x="852268" y="3671033"/>
            <a:ext cx="10515600" cy="1325563"/>
          </a:xfrm>
        </p:spPr>
        <p:txBody>
          <a:bodyPr>
            <a:normAutofit fontScale="90000"/>
          </a:bodyPr>
          <a:lstStyle/>
          <a:p>
            <a:r>
              <a:rPr lang="en-GB" sz="3100" b="1" i="1" dirty="0"/>
              <a:t>READ and then answer the questions on the next slide:</a:t>
            </a:r>
            <a:br>
              <a:rPr lang="en-GB" sz="3100" dirty="0"/>
            </a:br>
            <a:br>
              <a:rPr lang="en-GB" sz="3100" dirty="0"/>
            </a:br>
            <a:r>
              <a:rPr lang="en-GB" sz="3100" dirty="0"/>
              <a:t>Hours and hours had passed, and she hadn’t seen a soul. The monotony of trudging through this seemingly never-ending labyrinth was tiring, and her eyelids felt heavy. The heady scent of the pine sap and earthy moss added to her lethargic state. She felt as if she could close her eyes and sleep for a thousand years. She knew she couldn’t though; being trapped in the woods when night fell wouldn't be a wise move. Making the most of the remaining daylight would be crucial, she knew.</a:t>
            </a:r>
            <a:br>
              <a:rPr lang="en-GB" sz="3100" dirty="0"/>
            </a:br>
            <a:br>
              <a:rPr lang="en-GB" sz="3100" dirty="0"/>
            </a:br>
            <a:r>
              <a:rPr lang="en-GB" sz="3100" dirty="0"/>
              <a:t>A great sense of foreboding filled her, and she had a tight feeling in her chest. The trees around her, like sentinels protecting the gods of the forest, seemed to bear down upon her. The dense army of pine trees threatened her from every side. There was only one path forward, and she took it hesitantly, not knowing what awaited her in the distance…</a:t>
            </a:r>
            <a:br>
              <a:rPr lang="en-GB" sz="3100" dirty="0"/>
            </a:br>
            <a:br>
              <a:rPr lang="en-GB" sz="3100" dirty="0"/>
            </a:br>
            <a:br>
              <a:rPr lang="en-GB" sz="3100" dirty="0"/>
            </a:br>
            <a:br>
              <a:rPr lang="en-GB" dirty="0"/>
            </a:br>
            <a:endParaRPr lang="en-US" dirty="0"/>
          </a:p>
        </p:txBody>
      </p:sp>
    </p:spTree>
    <p:extLst>
      <p:ext uri="{BB962C8B-B14F-4D97-AF65-F5344CB8AC3E}">
        <p14:creationId xmlns:p14="http://schemas.microsoft.com/office/powerpoint/2010/main" val="235960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EA7BAF-75D1-284F-B341-A5C2E5B3BB2E}"/>
              </a:ext>
            </a:extLst>
          </p:cNvPr>
          <p:cNvSpPr/>
          <p:nvPr/>
        </p:nvSpPr>
        <p:spPr>
          <a:xfrm>
            <a:off x="633046" y="436098"/>
            <a:ext cx="11352628" cy="5755422"/>
          </a:xfrm>
          <a:prstGeom prst="rect">
            <a:avLst/>
          </a:prstGeom>
        </p:spPr>
        <p:txBody>
          <a:bodyPr wrap="square">
            <a:spAutoFit/>
          </a:bodyPr>
          <a:lstStyle/>
          <a:p>
            <a:pPr>
              <a:buFont typeface="Arial" panose="020B0604020202020204" pitchFamily="34" charset="0"/>
              <a:buChar char="•"/>
            </a:pPr>
            <a:r>
              <a:rPr lang="en-GB" sz="3200" dirty="0">
                <a:latin typeface="proxima-nova-alt"/>
              </a:rPr>
              <a:t>What does the fact that she is ‘trudging’ through the forest tell you about how she is feeling?</a:t>
            </a:r>
          </a:p>
          <a:p>
            <a:endParaRPr lang="en-GB" sz="800" dirty="0">
              <a:latin typeface="proxima-nova-alt"/>
            </a:endParaRPr>
          </a:p>
          <a:p>
            <a:pPr>
              <a:buFont typeface="Arial" panose="020B0604020202020204" pitchFamily="34" charset="0"/>
              <a:buChar char="•"/>
            </a:pPr>
            <a:r>
              <a:rPr lang="en-GB" sz="3200" dirty="0">
                <a:latin typeface="proxima-nova-alt"/>
              </a:rPr>
              <a:t>What does ‘lethargic’ mean?</a:t>
            </a:r>
          </a:p>
          <a:p>
            <a:endParaRPr lang="en-GB" sz="800" dirty="0">
              <a:latin typeface="proxima-nova-alt"/>
            </a:endParaRPr>
          </a:p>
          <a:p>
            <a:pPr>
              <a:buFont typeface="Arial" panose="020B0604020202020204" pitchFamily="34" charset="0"/>
              <a:buChar char="•"/>
            </a:pPr>
            <a:r>
              <a:rPr lang="en-GB" sz="3200" dirty="0">
                <a:latin typeface="proxima-nova-alt"/>
              </a:rPr>
              <a:t>Why would ‘making the most of the remaining daylight’ be crucial?</a:t>
            </a:r>
          </a:p>
          <a:p>
            <a:endParaRPr lang="en-GB" sz="800" dirty="0">
              <a:latin typeface="proxima-nova-alt"/>
            </a:endParaRPr>
          </a:p>
          <a:p>
            <a:pPr>
              <a:buFont typeface="Arial" panose="020B0604020202020204" pitchFamily="34" charset="0"/>
              <a:buChar char="•"/>
            </a:pPr>
            <a:r>
              <a:rPr lang="en-GB" sz="3200" dirty="0">
                <a:latin typeface="proxima-nova-alt"/>
              </a:rPr>
              <a:t>Why are the trees compared to sentinels?</a:t>
            </a:r>
          </a:p>
          <a:p>
            <a:endParaRPr lang="en-GB" sz="800" dirty="0">
              <a:latin typeface="proxima-nova-alt"/>
            </a:endParaRPr>
          </a:p>
          <a:p>
            <a:pPr>
              <a:buFont typeface="Arial" panose="020B0604020202020204" pitchFamily="34" charset="0"/>
              <a:buChar char="•"/>
            </a:pPr>
            <a:r>
              <a:rPr lang="en-GB" sz="3200" dirty="0">
                <a:latin typeface="proxima-nova-alt"/>
              </a:rPr>
              <a:t>What might happen in the forest when night falls? What is she so afraid of?</a:t>
            </a:r>
          </a:p>
          <a:p>
            <a:endParaRPr lang="en-GB" sz="800" dirty="0">
              <a:latin typeface="proxima-nova-alt"/>
            </a:endParaRPr>
          </a:p>
          <a:p>
            <a:pPr>
              <a:buFont typeface="Arial" panose="020B0604020202020204" pitchFamily="34" charset="0"/>
              <a:buChar char="•"/>
            </a:pPr>
            <a:r>
              <a:rPr lang="en-GB" sz="3200" dirty="0">
                <a:latin typeface="proxima-nova-alt"/>
              </a:rPr>
              <a:t>Who might ‘she’ be?</a:t>
            </a:r>
          </a:p>
          <a:p>
            <a:endParaRPr lang="en-GB" sz="800" dirty="0">
              <a:latin typeface="proxima-nova-alt"/>
            </a:endParaRPr>
          </a:p>
          <a:p>
            <a:pPr>
              <a:buFont typeface="Arial" panose="020B0604020202020204" pitchFamily="34" charset="0"/>
              <a:buChar char="•"/>
            </a:pPr>
            <a:r>
              <a:rPr lang="en-GB" sz="3200" dirty="0">
                <a:latin typeface="proxima-nova-alt"/>
              </a:rPr>
              <a:t>Have you ever been lost? What does it feel like?</a:t>
            </a:r>
            <a:endParaRPr lang="en-GB" sz="3200" b="0" i="0" u="none" strike="noStrike" dirty="0">
              <a:effectLst/>
              <a:latin typeface="proxima-nova-alt"/>
            </a:endParaRPr>
          </a:p>
        </p:txBody>
      </p:sp>
    </p:spTree>
    <p:extLst>
      <p:ext uri="{BB962C8B-B14F-4D97-AF65-F5344CB8AC3E}">
        <p14:creationId xmlns:p14="http://schemas.microsoft.com/office/powerpoint/2010/main" val="348599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1DA0D8-AC83-F341-9BB1-D075A344D110}"/>
              </a:ext>
            </a:extLst>
          </p:cNvPr>
          <p:cNvSpPr/>
          <p:nvPr/>
        </p:nvSpPr>
        <p:spPr>
          <a:xfrm>
            <a:off x="4269825" y="276050"/>
            <a:ext cx="5073184" cy="523220"/>
          </a:xfrm>
          <a:prstGeom prst="rect">
            <a:avLst/>
          </a:prstGeom>
        </p:spPr>
        <p:txBody>
          <a:bodyPr wrap="none">
            <a:spAutoFit/>
          </a:bodyPr>
          <a:lstStyle/>
          <a:p>
            <a:r>
              <a:rPr lang="en-US" sz="2800" b="1" u="sng" dirty="0"/>
              <a:t>Grammar/punctuation challenge</a:t>
            </a:r>
          </a:p>
        </p:txBody>
      </p:sp>
      <p:sp>
        <p:nvSpPr>
          <p:cNvPr id="4" name="Rectangle 3">
            <a:extLst>
              <a:ext uri="{FF2B5EF4-FFF2-40B4-BE49-F238E27FC236}">
                <a16:creationId xmlns:a16="http://schemas.microsoft.com/office/drawing/2014/main" id="{973CF428-9D5D-C74C-BD8B-7F430F6F4685}"/>
              </a:ext>
            </a:extLst>
          </p:cNvPr>
          <p:cNvSpPr/>
          <p:nvPr/>
        </p:nvSpPr>
        <p:spPr>
          <a:xfrm>
            <a:off x="253217" y="1449199"/>
            <a:ext cx="11788727" cy="4401205"/>
          </a:xfrm>
          <a:prstGeom prst="rect">
            <a:avLst/>
          </a:prstGeom>
        </p:spPr>
        <p:txBody>
          <a:bodyPr wrap="square">
            <a:spAutoFit/>
          </a:bodyPr>
          <a:lstStyle/>
          <a:p>
            <a:r>
              <a:rPr lang="en-GB" sz="2800" b="1" dirty="0">
                <a:latin typeface="proxima-nova-alt"/>
              </a:rPr>
              <a:t>Add adverbs to my sentences below to make them better.</a:t>
            </a:r>
            <a:endParaRPr lang="en-GB" sz="2800" dirty="0">
              <a:latin typeface="proxima-nova-alt"/>
            </a:endParaRPr>
          </a:p>
          <a:p>
            <a:br>
              <a:rPr lang="en-GB" sz="2800" dirty="0">
                <a:latin typeface="proxima-nova-alt"/>
              </a:rPr>
            </a:br>
            <a:endParaRPr lang="en-GB" sz="2800" dirty="0">
              <a:latin typeface="proxima-nova-alt"/>
            </a:endParaRPr>
          </a:p>
          <a:p>
            <a:r>
              <a:rPr lang="en-GB" sz="2800" dirty="0">
                <a:latin typeface="proxima-nova-alt"/>
              </a:rPr>
              <a:t>The girl was frightened. ______, she looked around at the surrounding forest. She began to walk ________ along the path, pausing________ to take a sip of water from her canteen.</a:t>
            </a:r>
          </a:p>
          <a:p>
            <a:br>
              <a:rPr lang="en-GB" sz="2800" dirty="0">
                <a:latin typeface="proxima-nova-alt"/>
              </a:rPr>
            </a:br>
            <a:endParaRPr lang="en-GB" sz="2800" dirty="0">
              <a:latin typeface="proxima-nova-alt"/>
            </a:endParaRPr>
          </a:p>
          <a:p>
            <a:r>
              <a:rPr lang="en-GB" sz="2800" dirty="0">
                <a:latin typeface="proxima-nova-alt"/>
              </a:rPr>
              <a:t>From the distance ahead, she heard a scream. The sound echoed ________ through the forest.</a:t>
            </a:r>
            <a:endParaRPr lang="en-GB" sz="2800" b="0" i="0" u="none" strike="noStrike" dirty="0">
              <a:effectLst/>
              <a:latin typeface="proxima-nova-alt"/>
            </a:endParaRPr>
          </a:p>
        </p:txBody>
      </p:sp>
    </p:spTree>
    <p:extLst>
      <p:ext uri="{BB962C8B-B14F-4D97-AF65-F5344CB8AC3E}">
        <p14:creationId xmlns:p14="http://schemas.microsoft.com/office/powerpoint/2010/main" val="248222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996A56-75C1-324C-A99F-FC329DF5E38F}"/>
              </a:ext>
            </a:extLst>
          </p:cNvPr>
          <p:cNvSpPr/>
          <p:nvPr/>
        </p:nvSpPr>
        <p:spPr>
          <a:xfrm>
            <a:off x="407963" y="1305342"/>
            <a:ext cx="11465169" cy="4893647"/>
          </a:xfrm>
          <a:prstGeom prst="rect">
            <a:avLst/>
          </a:prstGeom>
        </p:spPr>
        <p:txBody>
          <a:bodyPr wrap="square">
            <a:spAutoFit/>
          </a:bodyPr>
          <a:lstStyle/>
          <a:p>
            <a:r>
              <a:rPr lang="en-GB" sz="2400" dirty="0">
                <a:solidFill>
                  <a:srgbClr val="333333"/>
                </a:solidFill>
                <a:latin typeface="proxima-nova-alt"/>
              </a:rPr>
              <a:t>Hours and hours had passed, and she hadn’t seen a soul. The monotony of trudging through this seemingly never-ending labyrinth was tiring, and her eyelids felt heavy. The heady scent of the pine sap and earthy moss added to her lethargic state. She felt as if she could close her eyes and sleep for a thousand years. She knew she couldn’t though; being trapped in the woods when night fell wouldn't be a wise move. Making the most of the remaining daylight would be crucial, she knew.</a:t>
            </a:r>
          </a:p>
          <a:p>
            <a:endParaRPr lang="en-GB" sz="2400" dirty="0">
              <a:solidFill>
                <a:srgbClr val="333333"/>
              </a:solidFill>
              <a:latin typeface="proxima-nova-alt"/>
            </a:endParaRPr>
          </a:p>
          <a:p>
            <a:r>
              <a:rPr lang="en-GB" sz="2400" dirty="0">
                <a:solidFill>
                  <a:srgbClr val="333333"/>
                </a:solidFill>
                <a:latin typeface="proxima-nova-alt"/>
              </a:rPr>
              <a:t>A great sense of foreboding filled her, and she had a tight feeling in her chest. The trees around her, like sentinels protecting the gods of the forest, seemed to bear down upon her. The dense army of pine trees threatened her from every side. There was only one path forward, and she took it hesitantly, not knowing what awaited her in the distance…</a:t>
            </a:r>
          </a:p>
          <a:p>
            <a:endParaRPr lang="en-GB" sz="2400" dirty="0">
              <a:solidFill>
                <a:srgbClr val="333333"/>
              </a:solidFill>
              <a:latin typeface="proxima-nova-alt"/>
            </a:endParaRPr>
          </a:p>
          <a:p>
            <a:r>
              <a:rPr lang="en-GB" sz="2400" b="1" dirty="0">
                <a:solidFill>
                  <a:srgbClr val="333333"/>
                </a:solidFill>
                <a:latin typeface="proxima-nova-alt"/>
              </a:rPr>
              <a:t>Continue the story.</a:t>
            </a:r>
            <a:endParaRPr lang="en-GB" sz="2400" b="0" i="0" u="none" strike="noStrike" dirty="0">
              <a:solidFill>
                <a:srgbClr val="333333"/>
              </a:solidFill>
              <a:effectLst/>
              <a:latin typeface="proxima-nova-alt"/>
            </a:endParaRPr>
          </a:p>
        </p:txBody>
      </p:sp>
      <p:sp>
        <p:nvSpPr>
          <p:cNvPr id="3" name="Rectangle 2">
            <a:extLst>
              <a:ext uri="{FF2B5EF4-FFF2-40B4-BE49-F238E27FC236}">
                <a16:creationId xmlns:a16="http://schemas.microsoft.com/office/drawing/2014/main" id="{13C9D01D-1DFE-8A41-9115-F25321FC8C16}"/>
              </a:ext>
            </a:extLst>
          </p:cNvPr>
          <p:cNvSpPr/>
          <p:nvPr/>
        </p:nvSpPr>
        <p:spPr>
          <a:xfrm>
            <a:off x="4672316" y="290119"/>
            <a:ext cx="3049553" cy="523220"/>
          </a:xfrm>
          <a:prstGeom prst="rect">
            <a:avLst/>
          </a:prstGeom>
        </p:spPr>
        <p:txBody>
          <a:bodyPr wrap="none">
            <a:spAutoFit/>
          </a:bodyPr>
          <a:lstStyle/>
          <a:p>
            <a:r>
              <a:rPr lang="en-GB" sz="2800" b="1" u="sng" dirty="0">
                <a:solidFill>
                  <a:srgbClr val="333333"/>
                </a:solidFill>
                <a:latin typeface="proxima-nova-alt"/>
              </a:rPr>
              <a:t>Continue the story</a:t>
            </a:r>
            <a:endParaRPr lang="en-GB" sz="2800" u="sng" dirty="0">
              <a:solidFill>
                <a:srgbClr val="333333"/>
              </a:solidFill>
              <a:latin typeface="proxima-nova-alt"/>
            </a:endParaRPr>
          </a:p>
        </p:txBody>
      </p:sp>
    </p:spTree>
    <p:extLst>
      <p:ext uri="{BB962C8B-B14F-4D97-AF65-F5344CB8AC3E}">
        <p14:creationId xmlns:p14="http://schemas.microsoft.com/office/powerpoint/2010/main" val="182823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530</Words>
  <Application>Microsoft Macintosh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proxima-nova-alt</vt:lpstr>
      <vt:lpstr>Office Theme</vt:lpstr>
      <vt:lpstr>19/6/20  Year 6 Writing</vt:lpstr>
      <vt:lpstr>PowerPoint Presentation</vt:lpstr>
      <vt:lpstr>READ and then answer the questions on the next slide:  Hours and hours had passed, and she hadn’t seen a soul. The monotony of trudging through this seemingly never-ending labyrinth was tiring, and her eyelids felt heavy. The heady scent of the pine sap and earthy moss added to her lethargic state. She felt as if she could close her eyes and sleep for a thousand years. She knew she couldn’t though; being trapped in the woods when night fell wouldn't be a wise move. Making the most of the remaining daylight would be crucial, she knew.  A great sense of foreboding filled her, and she had a tight feeling in her chest. The trees around her, like sentinels protecting the gods of the forest, seemed to bear down upon her. The dense army of pine trees threatened her from every side. There was only one path forward, and she took it hesitantly, not knowing what awaited her in the distance…    </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11/6/20 Year 6 Writing</dc:title>
  <dc:creator>Microsoft Office User</dc:creator>
  <cp:lastModifiedBy>Microsoft Office User</cp:lastModifiedBy>
  <cp:revision>5</cp:revision>
  <dcterms:created xsi:type="dcterms:W3CDTF">2020-06-01T15:44:13Z</dcterms:created>
  <dcterms:modified xsi:type="dcterms:W3CDTF">2020-06-11T11:02:01Z</dcterms:modified>
</cp:coreProperties>
</file>