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0EED-5A41-1E43-B493-E9D6A6B66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61231-5FA6-3044-89D0-8A28E2B18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A333C-92A5-CC4A-B27A-D75EEB34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E26E5-430E-9347-9892-79D9B40B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86C4-D243-6049-8B5C-2AA6A221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2964-97A8-2748-84F2-862C0626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00C83-AB30-DF4B-A989-3089FEFB9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8A884-548B-3C45-9AFF-F17F3ACF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28EA-9D58-9B40-93C3-3BFB1312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0C50-3CCF-E64C-8B6D-9AC6343C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C6B0C-E5C7-D842-B5E6-64D6ADF53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351E0-EE39-404E-96FB-133BB9B0E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C698-04B7-C341-BCD7-F269B7FF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8986-D354-5B48-8DEC-0426B97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4217-B331-2644-AF76-15C7BDB8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820C-C91D-B648-81EE-237CBD82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22BD-7DC0-3447-A781-47EF305E7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0E23-17D4-A445-8748-381099D7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9578-0D76-1A48-BBD8-976353B7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777D-5483-B44E-AE04-A6C1556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D7F2-2E72-754A-930F-2415B823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4036-28A8-2144-9ED7-B88B53D33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C79FF-EF77-6445-BAF1-4F0A2938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17B2-CDD0-2E42-97B6-0B2B62B8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86B46-211E-824D-B87E-DB4B7ECF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6733-01D9-0D40-9B8D-EE3995E1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D258-0A64-4E46-AF0C-5BE3ABE83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970B1-D26A-3B4E-8C5E-057D9570A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617DB-D40E-514A-A340-6282FAF4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2FC75-83D1-EE47-A48D-7A3183E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B798-49C1-654C-8F87-2D40B249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7E3A5-8296-434A-9EDD-34B40637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45117-242E-EE4C-8F35-80D8A952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AF840-8EBF-434E-B728-2F3E81B1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E9E8E-642B-DC49-8B68-2EAF33C99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8D06B-3142-7D45-A38F-B10929BAF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0DE5B-8029-B041-A1DF-C914F892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73309-D550-E74B-AEFB-3EA06173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5E364-F3E0-804F-AE0F-73031853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64D2-855F-4848-96CD-985BBC6E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4A2B5-E543-A542-8DA0-765BF6EE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8166A-3379-8E4A-BB71-7667092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0C93F-936B-DF42-93C2-D30F2C31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5F220-47FE-6941-81B1-750A194A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4A81E-6C48-9E4F-94FA-E12E7F2D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B6C1-CCE7-B249-AEB9-A13F33FB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D0B3-B048-DB49-8B9F-9F3B4D0A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CA60F-149F-F644-B148-25BC537C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89645-B8AC-B64E-ADDC-801BE3822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82E5-E9C6-8D44-8CF8-3D48FB37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6366B-533B-4E4D-AF05-49A68F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6B14B-5593-084C-BC44-E6F93077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5315-2834-F843-B5BE-46E55CA3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EAB48-DAEC-2741-B1B4-805F86D08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B1CDD-2661-7E47-BD8F-018DD4A0F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9D95A-84B6-1441-B78E-BFE2A565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4C49A-C3C8-654C-B021-B002183C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2FB43-47B9-7148-BF33-93CEF83B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43896-CF34-584E-A86E-B9198A55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41D37-C550-B546-8A2F-54490C58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3B227-5004-2E4B-BBC2-7C96A4CB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262C-AD3C-F24A-A4CD-FA1B3F7CF8F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CB2B0-2B71-154C-A3C7-68E0A09B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7DEA2-8381-1E4F-88F1-6BF4AD0E2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C8E3-F73A-2F4B-B7A5-45AEAB02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A0B1-47EA-AA41-AC66-6430E1608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49656"/>
            <a:ext cx="9144000" cy="2387600"/>
          </a:xfrm>
        </p:spPr>
        <p:txBody>
          <a:bodyPr/>
          <a:lstStyle/>
          <a:p>
            <a:r>
              <a:rPr lang="en-US" dirty="0"/>
              <a:t>12/6/20</a:t>
            </a:r>
            <a:br>
              <a:rPr lang="en-US" dirty="0"/>
            </a:br>
            <a:r>
              <a:rPr lang="en-US" dirty="0"/>
              <a:t>Year 6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27AE2-C74E-EF42-8A98-A141C5ED6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1843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b="1" u="sng" dirty="0"/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56909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EE30DF-A11A-954E-89AF-42F4DDC3DED8}"/>
              </a:ext>
            </a:extLst>
          </p:cNvPr>
          <p:cNvSpPr txBox="1"/>
          <p:nvPr/>
        </p:nvSpPr>
        <p:spPr>
          <a:xfrm>
            <a:off x="864973" y="797510"/>
            <a:ext cx="10651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long time, scientists have warned the world to take better care of our planet before we completely ruin it. </a:t>
            </a:r>
          </a:p>
          <a:p>
            <a:endParaRPr lang="en-US" sz="2800" dirty="0"/>
          </a:p>
          <a:p>
            <a:r>
              <a:rPr lang="en-US" sz="2800" dirty="0"/>
              <a:t>The pictures on the next slides shows what is happening to the plastic in our world. </a:t>
            </a:r>
          </a:p>
          <a:p>
            <a:endParaRPr lang="en-US" sz="2800" dirty="0"/>
          </a:p>
          <a:p>
            <a:r>
              <a:rPr lang="en-US" sz="2800" dirty="0"/>
              <a:t>Once you have looked at the pictures, read the example report, which tells us why and how we can help our environment.</a:t>
            </a:r>
          </a:p>
          <a:p>
            <a:endParaRPr lang="en-US" sz="2800" dirty="0"/>
          </a:p>
          <a:p>
            <a:r>
              <a:rPr lang="en-US" sz="2800" b="1" dirty="0"/>
              <a:t>Using the pictures and the examples in the example report, write your own report that has a title ‘Save Our Environment!’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8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1231A-3B55-B544-99EB-8B2B3125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5" y="571328"/>
            <a:ext cx="11367348" cy="52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A277A-4A8A-244B-BC97-112E7539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6" y="359923"/>
            <a:ext cx="11341766" cy="6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3A078-C85B-F14A-8066-68EB6AC4B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2" y="339468"/>
            <a:ext cx="6685692" cy="3342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2B477-DF68-474B-BD64-24ABFDDD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355" y="2903838"/>
            <a:ext cx="6386211" cy="37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530FD-C4AC-6040-90A5-AE06DC93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59" y="601020"/>
            <a:ext cx="10375067" cy="54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74033-C36E-9440-AB31-F089895E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62" y="383575"/>
            <a:ext cx="10523323" cy="57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BFDF3-1B13-0648-9A49-782C987B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25" y="483801"/>
            <a:ext cx="10094956" cy="59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30C4B-9E6D-0442-B9BD-D646ABB4C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89" y="290555"/>
            <a:ext cx="5568783" cy="858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8329E-363D-024B-B4C7-4938F94AE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61" y="1648081"/>
            <a:ext cx="8672246" cy="39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92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12/6/20 Year 6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11/6/20 Year 6 Writing</dc:title>
  <dc:creator>Microsoft Office User</dc:creator>
  <cp:lastModifiedBy>Microsoft Office User</cp:lastModifiedBy>
  <cp:revision>6</cp:revision>
  <dcterms:created xsi:type="dcterms:W3CDTF">2020-06-01T15:44:13Z</dcterms:created>
  <dcterms:modified xsi:type="dcterms:W3CDTF">2020-06-01T16:23:25Z</dcterms:modified>
</cp:coreProperties>
</file>